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42" d="100"/>
          <a:sy n="42" d="100"/>
        </p:scale>
        <p:origin x="252" y="4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F172087-7CBE-24F7-9CE0-3F1132C4C6EB}"/>
              </a:ext>
            </a:extLst>
          </p:cNvPr>
          <p:cNvGrpSpPr/>
          <p:nvPr/>
        </p:nvGrpSpPr>
        <p:grpSpPr>
          <a:xfrm>
            <a:off x="2203622" y="1009902"/>
            <a:ext cx="7548450" cy="5070486"/>
            <a:chOff x="2203622" y="1009902"/>
            <a:chExt cx="7548450" cy="5070486"/>
          </a:xfrm>
        </p:grpSpPr>
        <p:pic>
          <p:nvPicPr>
            <p:cNvPr id="9" name="Picture 8">
              <a:extLst>
                <a:ext uri="{FF2B5EF4-FFF2-40B4-BE49-F238E27FC236}">
                  <a16:creationId xmlns:a16="http://schemas.microsoft.com/office/drawing/2014/main" id="{4AFC029F-F5D9-920B-54BE-7623A15C963C}"/>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1447FF6E-046E-7446-1D5D-044631DC9046}"/>
                </a:ext>
              </a:extLst>
            </p:cNvPr>
            <p:cNvPicPr>
              <a:picLocks noChangeAspect="1"/>
            </p:cNvPicPr>
            <p:nvPr/>
          </p:nvPicPr>
          <p:blipFill>
            <a:blip r:embed="rId5">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50</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 name="Picture 2" descr="DC50 Executive Board">
            <a:extLst>
              <a:ext uri="{FF2B5EF4-FFF2-40B4-BE49-F238E27FC236}">
                <a16:creationId xmlns:a16="http://schemas.microsoft.com/office/drawing/2014/main" id="{08D6DF4B-B335-BA1D-7DDD-12DFD50BB26B}"/>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7738" y="153023"/>
            <a:ext cx="1089781" cy="17055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DBE3C411-DE6E-25F7-1616-5021BF876A1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143</TotalTime>
  <Words>11360</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50</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cp:revision>
  <dcterms:created xsi:type="dcterms:W3CDTF">2024-09-19T19:34:13Z</dcterms:created>
  <dcterms:modified xsi:type="dcterms:W3CDTF">2026-03-25T17:14:39Z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