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256" r:id="rId5"/>
    <p:sldId id="379" r:id="rId6"/>
    <p:sldId id="380" r:id="rId7"/>
    <p:sldId id="381" r:id="rId8"/>
    <p:sldId id="328" r:id="rId9"/>
    <p:sldId id="324" r:id="rId10"/>
    <p:sldId id="366" r:id="rId11"/>
    <p:sldId id="372" r:id="rId12"/>
    <p:sldId id="402" r:id="rId13"/>
    <p:sldId id="403" r:id="rId14"/>
    <p:sldId id="374" r:id="rId15"/>
    <p:sldId id="376" r:id="rId16"/>
    <p:sldId id="404" r:id="rId17"/>
    <p:sldId id="405" r:id="rId18"/>
    <p:sldId id="364" r:id="rId19"/>
    <p:sldId id="365" r:id="rId20"/>
    <p:sldId id="406"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7" r:id="rId39"/>
    <p:sldId id="394" r:id="rId40"/>
    <p:sldId id="395" r:id="rId41"/>
    <p:sldId id="396" r:id="rId42"/>
    <p:sldId id="390" r:id="rId43"/>
    <p:sldId id="391" r:id="rId44"/>
    <p:sldId id="398" r:id="rId45"/>
    <p:sldId id="407" r:id="rId46"/>
    <p:sldId id="392" r:id="rId47"/>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6" d="100"/>
          <a:sy n="66" d="100"/>
        </p:scale>
        <p:origin x="78" y="1362"/>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2025-12-04</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46.</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3.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54.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36.xml"/><Relationship Id="rId7"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1.jpe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62.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65.png"/><Relationship Id="rId5" Type="http://schemas.openxmlformats.org/officeDocument/2006/relationships/hyperlink" Target="https://www.youtube.com/embed/fsyFzognFm0" TargetMode="Externa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42.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15.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43.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4.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BE17188-A8F1-42A5-B08E-947AFCAA9F6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0A19474B-CBB5-4CC8-AE65-129CF1D9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691A1BD8-DB24-4ED3-9260-33CE0714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E4CFA8A3-856B-4D47-951B-7F98833975B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8FC2597-F933-4995-8265-5A2FDE21BD4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847D24E9-3910-4DD7-99D3-BC450895FF9B}"/>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46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630A18CC-AC00-425C-BEFB-F5E7ED5D856F}"/>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46, 1984-2025</a:t>
            </a:r>
          </a:p>
        </p:txBody>
      </p:sp>
      <p:grpSp>
        <p:nvGrpSpPr>
          <p:cNvPr id="2" name="Group 1">
            <a:extLst>
              <a:ext uri="{FF2B5EF4-FFF2-40B4-BE49-F238E27FC236}">
                <a16:creationId xmlns:a16="http://schemas.microsoft.com/office/drawing/2014/main" id="{26F30507-D509-4C6C-8F0D-53108B467B6E}"/>
              </a:ext>
            </a:extLst>
          </p:cNvPr>
          <p:cNvGrpSpPr/>
          <p:nvPr/>
        </p:nvGrpSpPr>
        <p:grpSpPr>
          <a:xfrm>
            <a:off x="2164013" y="1347222"/>
            <a:ext cx="7988061" cy="4834730"/>
            <a:chOff x="2164013" y="1347222"/>
            <a:chExt cx="7988061" cy="4834730"/>
          </a:xfrm>
        </p:grpSpPr>
        <p:pic>
          <p:nvPicPr>
            <p:cNvPr id="12" name="Picture 11">
              <a:extLst>
                <a:ext uri="{FF2B5EF4-FFF2-40B4-BE49-F238E27FC236}">
                  <a16:creationId xmlns:a16="http://schemas.microsoft.com/office/drawing/2014/main" id="{AB3C3412-813E-42F4-BAD0-F0CF9FC011A6}"/>
                </a:ext>
              </a:extLst>
            </p:cNvPr>
            <p:cNvPicPr>
              <a:picLocks noChangeAspect="1"/>
            </p:cNvPicPr>
            <p:nvPr/>
          </p:nvPicPr>
          <p:blipFill rotWithShape="1">
            <a:blip r:embed="rId5">
              <a:extLst>
                <a:ext uri="{28A0092B-C50C-407E-A947-70E740481C1C}">
                  <a14:useLocalDpi xmlns:a14="http://schemas.microsoft.com/office/drawing/2010/main" val="0"/>
                </a:ext>
              </a:extLst>
            </a:blip>
            <a:srcRect t="8411" b="10926"/>
            <a:stretch/>
          </p:blipFill>
          <p:spPr>
            <a:xfrm>
              <a:off x="2164013" y="1347222"/>
              <a:ext cx="7957352" cy="4657900"/>
            </a:xfrm>
            <a:prstGeom prst="rect">
              <a:avLst/>
            </a:prstGeom>
          </p:spPr>
        </p:pic>
        <p:pic>
          <p:nvPicPr>
            <p:cNvPr id="13" name="Picture 12">
              <a:extLst>
                <a:ext uri="{FF2B5EF4-FFF2-40B4-BE49-F238E27FC236}">
                  <a16:creationId xmlns:a16="http://schemas.microsoft.com/office/drawing/2014/main" id="{E137DC3B-EDF9-448A-91A0-79ED24D620D6}"/>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776166" y="5947484"/>
              <a:ext cx="7375908" cy="234468"/>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07783" y="3146314"/>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07783" y="167943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07783" y="910242"/>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Aprendices</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8F16E203-8068-44C3-8958-165D2B2FB684}"/>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B329B524-D167-4C16-BA75-262AC0D0F645}"/>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ACC3ADA7-EB0B-4DA3-9096-C2538D4E0845}"/>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BE3B4EA-0919-4AC0-8EE9-8D4274432C34}"/>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17F8A9C8-5820-4921-BE43-559310307DAB}"/>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F56013CE-AAA6-4F90-B0A2-1BC4D9887423}"/>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A280A0F1-09B4-4C21-97DB-D2169520CA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369A6C37-E3F3-44DC-8892-3CD5ED0B9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019085AB-2F5E-4FE4-8FA8-D0224E388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E2B0709C-A19D-4653-A959-5447800BD5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28DC0B3C-F40B-43F7-A968-7A88717AA2CB}"/>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53CE6C98-796B-4FDA-A2A0-245B2E41F6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528B3D3B-EE57-4544-8346-20B38754F8EB}"/>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A999A531-352C-4B58-B9C6-1F24D82493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
        <p:nvSpPr>
          <p:cNvPr id="22" name="Footer Placeholder 1">
            <a:extLst>
              <a:ext uri="{FF2B5EF4-FFF2-40B4-BE49-F238E27FC236}">
                <a16:creationId xmlns:a16="http://schemas.microsoft.com/office/drawing/2014/main" id="{D5C2909F-1D23-447E-9AEA-BC69AE6A381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3F9152F6-5ABC-4BAC-B208-D52A34F4A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5" name="Picture 2">
            <a:extLst>
              <a:ext uri="{FF2B5EF4-FFF2-40B4-BE49-F238E27FC236}">
                <a16:creationId xmlns:a16="http://schemas.microsoft.com/office/drawing/2014/main" id="{E2CC8D63-BA0F-4FE8-8DE6-FED0C68D9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5126C3F4-B20A-4A01-9954-75B24F64A2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152</TotalTime>
  <Words>12016</Words>
  <Application>Microsoft Office PowerPoint</Application>
  <PresentationFormat>Widescreen</PresentationFormat>
  <Paragraphs>657</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Total de Miembros Activos Canadienses 1984-2024</vt:lpstr>
      <vt:lpstr>Tendencia de Afiliación del Concejo Distrital 46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33</cp:revision>
  <dcterms:created xsi:type="dcterms:W3CDTF">2024-09-19T19:34:13Z</dcterms:created>
  <dcterms:modified xsi:type="dcterms:W3CDTF">2025-12-04T16:50:37Z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