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402" r:id="rId13"/>
    <p:sldId id="403" r:id="rId14"/>
    <p:sldId id="374" r:id="rId15"/>
    <p:sldId id="376" r:id="rId16"/>
    <p:sldId id="404" r:id="rId17"/>
    <p:sldId id="405" r:id="rId18"/>
    <p:sldId id="364" r:id="rId19"/>
    <p:sldId id="365" r:id="rId20"/>
    <p:sldId id="406"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7" r:id="rId39"/>
    <p:sldId id="394" r:id="rId40"/>
    <p:sldId id="395" r:id="rId41"/>
    <p:sldId id="396" r:id="rId42"/>
    <p:sldId id="390" r:id="rId43"/>
    <p:sldId id="391" r:id="rId44"/>
    <p:sldId id="398"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911" autoAdjust="0"/>
  </p:normalViewPr>
  <p:slideViewPr>
    <p:cSldViewPr snapToGrid="0">
      <p:cViewPr varScale="1">
        <p:scale>
          <a:sx n="39" d="100"/>
          <a:sy n="39" d="100"/>
        </p:scale>
        <p:origin x="596" y="-20"/>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2025-09-22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39</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41</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53.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54.jpe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notesSlide" Target="../notesSlides/notesSlide36.xml"/><Relationship Id="rId7" Type="http://schemas.openxmlformats.org/officeDocument/2006/relationships/image" Target="../media/image57.jpeg"/><Relationship Id="rId12"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62.jpe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63.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66.png"/><Relationship Id="rId5" Type="http://schemas.openxmlformats.org/officeDocument/2006/relationships/hyperlink" Target="https://www.youtube.com/embed/fsyFzognFm0" TargetMode="Externa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5.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5" name="Footer Placeholder 1">
            <a:extLst>
              <a:ext uri="{FF2B5EF4-FFF2-40B4-BE49-F238E27FC236}">
                <a16:creationId xmlns:a16="http://schemas.microsoft.com/office/drawing/2014/main" id="{DBE17188-A8F1-42A5-B08E-947AFCAA9F6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0A19474B-CBB5-4CC8-AE65-129CF1D948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691A1BD8-DB24-4ED3-9260-33CE071472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
            <a:extLst>
              <a:ext uri="{FF2B5EF4-FFF2-40B4-BE49-F238E27FC236}">
                <a16:creationId xmlns:a16="http://schemas.microsoft.com/office/drawing/2014/main" id="{E4CFA8A3-856B-4D47-951B-7F98833975B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8FC2597-F933-4995-8265-5A2FDE21BD4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6" name="Footer Placeholder 1">
            <a:extLst>
              <a:ext uri="{FF2B5EF4-FFF2-40B4-BE49-F238E27FC236}">
                <a16:creationId xmlns:a16="http://schemas.microsoft.com/office/drawing/2014/main" id="{847D24E9-3910-4DD7-99D3-BC450895FF9B}"/>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6" name="Picture 5">
            <a:extLst>
              <a:ext uri="{FF2B5EF4-FFF2-40B4-BE49-F238E27FC236}">
                <a16:creationId xmlns:a16="http://schemas.microsoft.com/office/drawing/2014/main" id="{37F511FD-E71C-4459-8CD7-7170C4C14780}"/>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9" name="Picture 8">
            <a:extLst>
              <a:ext uri="{FF2B5EF4-FFF2-40B4-BE49-F238E27FC236}">
                <a16:creationId xmlns:a16="http://schemas.microsoft.com/office/drawing/2014/main" id="{5040F63E-5F21-460A-83CB-CC57285753D5}"/>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10" name="Rectangle 9">
            <a:extLst>
              <a:ext uri="{FF2B5EF4-FFF2-40B4-BE49-F238E27FC236}">
                <a16:creationId xmlns:a16="http://schemas.microsoft.com/office/drawing/2014/main" id="{630A18CC-AC00-425C-BEFB-F5E7ED5D856F}"/>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07783" y="3146314"/>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07783" y="167943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07783" y="910242"/>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1056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Aprendices</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1026" name="Picture 2" descr="IUPAT District Council 39 Atlantic Canada - Home">
            <a:extLst>
              <a:ext uri="{FF2B5EF4-FFF2-40B4-BE49-F238E27FC236}">
                <a16:creationId xmlns:a16="http://schemas.microsoft.com/office/drawing/2014/main" id="{65F768F0-8489-43DE-9C4D-48375850B841}"/>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1906" y="164489"/>
            <a:ext cx="802692" cy="1272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8" name="Picture 2">
            <a:extLst>
              <a:ext uri="{FF2B5EF4-FFF2-40B4-BE49-F238E27FC236}">
                <a16:creationId xmlns:a16="http://schemas.microsoft.com/office/drawing/2014/main" id="{3F9152F6-5ABC-4BAC-B208-D52A34F4AE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5" name="Picture 2">
            <a:extLst>
              <a:ext uri="{FF2B5EF4-FFF2-40B4-BE49-F238E27FC236}">
                <a16:creationId xmlns:a16="http://schemas.microsoft.com/office/drawing/2014/main" id="{E2CC8D63-BA0F-4FE8-8DE6-FED0C68D94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6" name="Footer Placeholder 1">
            <a:extLst>
              <a:ext uri="{FF2B5EF4-FFF2-40B4-BE49-F238E27FC236}">
                <a16:creationId xmlns:a16="http://schemas.microsoft.com/office/drawing/2014/main" id="{5126C3F4-B20A-4A01-9954-75B24F64A2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147</TotalTime>
  <Words>11937</Words>
  <Application>Microsoft Office PowerPoint</Application>
  <PresentationFormat>Widescreen</PresentationFormat>
  <Paragraphs>644</Paragraphs>
  <Slides>42</Slides>
  <Notes>42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Total de Miembros Activos Canadienses 1984-2024</vt:lpstr>
      <vt:lpstr>Tendencia de Afiliación del Concejo Distrital 39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cp:revision>
  <dcterms:created xsi:type="dcterms:W3CDTF">2024-09-19T19:34:13Z</dcterms:created>
  <dcterms:modified xsi:type="dcterms:W3CDTF">2025-09-22T14:56:21Z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