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50" d="100"/>
          <a:sy n="50" d="100"/>
        </p:scale>
        <p:origin x="132" y="3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39.</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39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6" name="Picture 5">
            <a:extLst>
              <a:ext uri="{FF2B5EF4-FFF2-40B4-BE49-F238E27FC236}">
                <a16:creationId xmlns:a16="http://schemas.microsoft.com/office/drawing/2014/main" id="{37F511FD-E71C-4459-8CD7-7170C4C14780}"/>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9" name="Picture 8">
            <a:extLst>
              <a:ext uri="{FF2B5EF4-FFF2-40B4-BE49-F238E27FC236}">
                <a16:creationId xmlns:a16="http://schemas.microsoft.com/office/drawing/2014/main" id="{5040F63E-5F21-460A-83CB-CC57285753D5}"/>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
        <p:nvSpPr>
          <p:cNvPr id="10" name="Rectangle 9">
            <a:extLst>
              <a:ext uri="{FF2B5EF4-FFF2-40B4-BE49-F238E27FC236}">
                <a16:creationId xmlns:a16="http://schemas.microsoft.com/office/drawing/2014/main" id="{630A18CC-AC00-425C-BEFB-F5E7ED5D856F}"/>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39,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1026" name="Picture 2" descr="IUPAT District Council 39 Atlantic Canada - Home">
            <a:extLst>
              <a:ext uri="{FF2B5EF4-FFF2-40B4-BE49-F238E27FC236}">
                <a16:creationId xmlns:a16="http://schemas.microsoft.com/office/drawing/2014/main" id="{65F768F0-8489-43DE-9C4D-48375850B841}"/>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1906" y="164489"/>
            <a:ext cx="802692" cy="12720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137</TotalTime>
  <Words>11281</Words>
  <Application>Microsoft Office PowerPoint</Application>
  <PresentationFormat>Widescreen</PresentationFormat>
  <Paragraphs>593</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39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cp:revision>
  <dcterms:created xsi:type="dcterms:W3CDTF">2024-09-19T19:34:13Z</dcterms:created>
  <dcterms:modified xsi:type="dcterms:W3CDTF">2025-08-12T14:43:54Z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