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7" d="100"/>
          <a:sy n="57" d="100"/>
        </p:scale>
        <p:origin x="1830"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36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2" name="Picture 11">
            <a:extLst>
              <a:ext uri="{FF2B5EF4-FFF2-40B4-BE49-F238E27FC236}">
                <a16:creationId xmlns:a16="http://schemas.microsoft.com/office/drawing/2014/main" id="{BE4A4270-B757-41F8-B553-3947AEC2521E}"/>
              </a:ext>
            </a:extLst>
          </p:cNvPr>
          <p:cNvPicPr>
            <a:picLocks noChangeAspect="1"/>
          </p:cNvPicPr>
          <p:nvPr/>
        </p:nvPicPr>
        <p:blipFill>
          <a:blip r:embed="rId5"/>
          <a:stretch>
            <a:fillRect/>
          </a:stretch>
        </p:blipFill>
        <p:spPr>
          <a:xfrm>
            <a:off x="2141052" y="911226"/>
            <a:ext cx="7512902" cy="4856528"/>
          </a:xfrm>
          <a:prstGeom prst="rect">
            <a:avLst/>
          </a:prstGeom>
        </p:spPr>
      </p:pic>
      <p:pic>
        <p:nvPicPr>
          <p:cNvPr id="13" name="Picture 12">
            <a:extLst>
              <a:ext uri="{FF2B5EF4-FFF2-40B4-BE49-F238E27FC236}">
                <a16:creationId xmlns:a16="http://schemas.microsoft.com/office/drawing/2014/main" id="{9034233A-624D-46B4-A25A-3BFF345568EF}"/>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4" name="Rectangle 13">
            <a:extLst>
              <a:ext uri="{FF2B5EF4-FFF2-40B4-BE49-F238E27FC236}">
                <a16:creationId xmlns:a16="http://schemas.microsoft.com/office/drawing/2014/main" id="{5C58510B-3BFE-4448-9B85-69947CCCFE9C}"/>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2" name="Picture 4" descr="Homepage | DC36">
            <a:extLst>
              <a:ext uri="{FF2B5EF4-FFF2-40B4-BE49-F238E27FC236}">
                <a16:creationId xmlns:a16="http://schemas.microsoft.com/office/drawing/2014/main" id="{9CC3E5B1-146D-4CC8-9025-E0C409271956}"/>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0076" y="145204"/>
            <a:ext cx="1315993" cy="12197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137</TotalTime>
  <Words>11281</Words>
  <Application>Microsoft Office PowerPoint</Application>
  <PresentationFormat>Widescreen</PresentationFormat>
  <Paragraphs>593</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36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2025-07-29T12:57:58Z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