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8" d="100"/>
          <a:sy n="58" d="100"/>
        </p:scale>
        <p:origin x="38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35.</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EB809B-A1DC-9BDC-C4A2-DEF55EF76F62}"/>
              </a:ext>
            </a:extLst>
          </p:cNvPr>
          <p:cNvGrpSpPr/>
          <p:nvPr/>
        </p:nvGrpSpPr>
        <p:grpSpPr>
          <a:xfrm>
            <a:off x="2094566" y="1005840"/>
            <a:ext cx="7638770" cy="5186842"/>
            <a:chOff x="2290511" y="1005840"/>
            <a:chExt cx="7638770" cy="5186842"/>
          </a:xfrm>
        </p:grpSpPr>
        <p:pic>
          <p:nvPicPr>
            <p:cNvPr id="9" name="Picture 8" descr="A graph showing the number of members&#10;&#10;AI-generated content may be incorrect.">
              <a:extLst>
                <a:ext uri="{FF2B5EF4-FFF2-40B4-BE49-F238E27FC236}">
                  <a16:creationId xmlns:a16="http://schemas.microsoft.com/office/drawing/2014/main" id="{84E924D5-DF79-8BAC-9C33-1EACD0725D80}"/>
                </a:ext>
              </a:extLst>
            </p:cNvPr>
            <p:cNvPicPr>
              <a:picLocks noChangeAspect="1"/>
            </p:cNvPicPr>
            <p:nvPr/>
          </p:nvPicPr>
          <p:blipFill>
            <a:blip r:embed="rId4">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10" name="Picture 9">
              <a:extLst>
                <a:ext uri="{FF2B5EF4-FFF2-40B4-BE49-F238E27FC236}">
                  <a16:creationId xmlns:a16="http://schemas.microsoft.com/office/drawing/2014/main" id="{F311FE74-ED9E-19AC-6D52-E1A7ED424BD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35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4" name="Rectangle 13">
            <a:extLst>
              <a:ext uri="{FF2B5EF4-FFF2-40B4-BE49-F238E27FC236}">
                <a16:creationId xmlns:a16="http://schemas.microsoft.com/office/drawing/2014/main" id="{5C58510B-3BFE-4448-9B85-69947CCCFE9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35,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 name="Picture 2" descr="Finishing Trades Institute of New England - Finishing Trades Institute of New  England">
            <a:extLst>
              <a:ext uri="{FF2B5EF4-FFF2-40B4-BE49-F238E27FC236}">
                <a16:creationId xmlns:a16="http://schemas.microsoft.com/office/drawing/2014/main" id="{A155B20E-FBD7-A9AC-34A2-18DD4F71E6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0980" y="241828"/>
            <a:ext cx="941653" cy="9416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173D649B-B3A6-4AE6-A2F1-0CD2A071D11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140</TotalTime>
  <Words>11363</Words>
  <Application>Microsoft Office PowerPoint</Application>
  <PresentationFormat>Widescreen</PresentationFormat>
  <Paragraphs>607</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35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2026-01-15T18:09:16Z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