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414"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9" d="100"/>
          <a:sy n="59" d="100"/>
        </p:scale>
        <p:origin x="2472" y="6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1516C4-FD40-605A-DB07-F8353562C89C}"/>
              </a:ext>
            </a:extLst>
          </p:cNvPr>
          <p:cNvGrpSpPr/>
          <p:nvPr/>
        </p:nvGrpSpPr>
        <p:grpSpPr>
          <a:xfrm>
            <a:off x="2148839" y="1030514"/>
            <a:ext cx="7412142" cy="4989287"/>
            <a:chOff x="2148839" y="1030514"/>
            <a:chExt cx="7412142" cy="4989287"/>
          </a:xfrm>
        </p:grpSpPr>
        <p:pic>
          <p:nvPicPr>
            <p:cNvPr id="3" name="Picture 2" descr="A graph showing the number of members&#10;&#10;AI-generated content may be incorrect.">
              <a:extLst>
                <a:ext uri="{FF2B5EF4-FFF2-40B4-BE49-F238E27FC236}">
                  <a16:creationId xmlns:a16="http://schemas.microsoft.com/office/drawing/2014/main" id="{A09D2535-7F7A-B483-F3FA-051B894A7F13}"/>
                </a:ext>
              </a:extLst>
            </p:cNvPr>
            <p:cNvPicPr>
              <a:picLocks noChangeAspect="1"/>
            </p:cNvPicPr>
            <p:nvPr/>
          </p:nvPicPr>
          <p:blipFill>
            <a:blip r:embed="rId4">
              <a:extLst>
                <a:ext uri="{28A0092B-C50C-407E-A947-70E740481C1C}">
                  <a14:useLocalDpi xmlns:a14="http://schemas.microsoft.com/office/drawing/2010/main" val="0"/>
                </a:ext>
              </a:extLst>
            </a:blip>
            <a:srcRect l="900" t="3023" r="1000" b="11314"/>
            <a:stretch/>
          </p:blipFill>
          <p:spPr>
            <a:xfrm>
              <a:off x="2148839" y="1030514"/>
              <a:ext cx="7373715" cy="4672557"/>
            </a:xfrm>
            <a:prstGeom prst="rect">
              <a:avLst/>
            </a:prstGeom>
          </p:spPr>
        </p:pic>
        <p:pic>
          <p:nvPicPr>
            <p:cNvPr id="4" name="Picture 3">
              <a:extLst>
                <a:ext uri="{FF2B5EF4-FFF2-40B4-BE49-F238E27FC236}">
                  <a16:creationId xmlns:a16="http://schemas.microsoft.com/office/drawing/2014/main" id="{9B2F989B-8387-6730-F1C6-980053FEA316}"/>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191"/>
            <a:stretch/>
          </p:blipFill>
          <p:spPr>
            <a:xfrm>
              <a:off x="2290511" y="5732619"/>
              <a:ext cx="7270470" cy="28718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30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4" name="Rectangle 13">
            <a:extLst>
              <a:ext uri="{FF2B5EF4-FFF2-40B4-BE49-F238E27FC236}">
                <a16:creationId xmlns:a16="http://schemas.microsoft.com/office/drawing/2014/main" id="{5C58510B-3BFE-4448-9B85-69947CCCFE9C}"/>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1026" name="Picture 2" descr="Home | Painters District Council No. 30">
            <a:extLst>
              <a:ext uri="{FF2B5EF4-FFF2-40B4-BE49-F238E27FC236}">
                <a16:creationId xmlns:a16="http://schemas.microsoft.com/office/drawing/2014/main" id="{402D8BC0-6C69-BE08-2956-4CCBA7ECCC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1516" y="145204"/>
            <a:ext cx="1076987" cy="12947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3" name="Footer Placeholder 1">
            <a:extLst>
              <a:ext uri="{FF2B5EF4-FFF2-40B4-BE49-F238E27FC236}">
                <a16:creationId xmlns:a16="http://schemas.microsoft.com/office/drawing/2014/main" id="{173D649B-B3A6-4AE6-A2F1-0CD2A071D11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138</TotalTime>
  <Words>11363</Words>
  <Application>Microsoft Office PowerPoint</Application>
  <PresentationFormat>Widescreen</PresentationFormat>
  <Paragraphs>607</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30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2026-01-15T16:10:24Z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