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57" d="100"/>
          <a:sy n="57" d="100"/>
        </p:scale>
        <p:origin x="1830"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21.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21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21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9" name="Picture 8">
            <a:extLst>
              <a:ext uri="{FF2B5EF4-FFF2-40B4-BE49-F238E27FC236}">
                <a16:creationId xmlns:a16="http://schemas.microsoft.com/office/drawing/2014/main" id="{D538766B-D3CE-40AE-9D20-1F1227820AAA}"/>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0" name="Picture 9">
            <a:extLst>
              <a:ext uri="{FF2B5EF4-FFF2-40B4-BE49-F238E27FC236}">
                <a16:creationId xmlns:a16="http://schemas.microsoft.com/office/drawing/2014/main" id="{048FAEFC-C6F9-4503-8778-F9F2F219C37E}"/>
              </a:ext>
            </a:extLst>
          </p:cNvPr>
          <p:cNvPicPr>
            <a:picLocks noChangeAspect="1"/>
          </p:cNvPicPr>
          <p:nvPr/>
        </p:nvPicPr>
        <p:blipFill rotWithShape="1">
          <a:blip r:embed="rId6"/>
          <a:srcRect b="10513"/>
          <a:stretch/>
        </p:blipFill>
        <p:spPr>
          <a:xfrm>
            <a:off x="1979376" y="854287"/>
            <a:ext cx="7537848" cy="4849296"/>
          </a:xfrm>
          <a:prstGeom prst="rect">
            <a:avLst/>
          </a:prstGeom>
        </p:spPr>
      </p:pic>
      <p:sp>
        <p:nvSpPr>
          <p:cNvPr id="11" name="Rectangle 10">
            <a:extLst>
              <a:ext uri="{FF2B5EF4-FFF2-40B4-BE49-F238E27FC236}">
                <a16:creationId xmlns:a16="http://schemas.microsoft.com/office/drawing/2014/main" id="{D34CA88E-CF31-4AB7-AB46-EBA59E576A1D}"/>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21,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23" name="Picture 2" descr="Home - DC21 Website">
            <a:extLst>
              <a:ext uri="{FF2B5EF4-FFF2-40B4-BE49-F238E27FC236}">
                <a16:creationId xmlns:a16="http://schemas.microsoft.com/office/drawing/2014/main" id="{E3C1816D-6396-411F-A35F-181B8541B09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35726" y="275651"/>
            <a:ext cx="1021007" cy="10210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136</TotalTime>
  <Words>11281</Words>
  <Application>Microsoft Office PowerPoint</Application>
  <PresentationFormat>Widescreen</PresentationFormat>
  <Paragraphs>593</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21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22</cp:revision>
  <dcterms:created xsi:type="dcterms:W3CDTF">2024-09-19T19:34:13Z</dcterms:created>
  <dcterms:modified xsi:type="dcterms:W3CDTF">2025-07-28T21:23:12Z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