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470" autoAdjust="0"/>
  </p:normalViewPr>
  <p:slideViewPr>
    <p:cSldViewPr snapToGrid="0">
      <p:cViewPr varScale="1">
        <p:scale>
          <a:sx n="67" d="100"/>
          <a:sy n="67" d="100"/>
        </p:scale>
        <p:origin x="215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1M.</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qué compromisos ha asumido usted mismo con 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REFLEXIONE sobre cómo cada afiliado puede honrar los valores “Un sindicato. Una familia. Una lucha.” en sus acciones diarias.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https://www.youtube.com/embed/fpR2XCdD_Vo </a:t>
            </a:r>
            <a:r>
              <a:rPr lang="es-ES" b="0" i="0" dirty="0">
                <a:solidFill>
                  <a:srgbClr val="444444"/>
                </a:solidFill>
                <a:effectLst/>
                <a:latin typeface="Calibri" panose="020F0502020204030204" pitchFamily="34" charset="0"/>
              </a:rPr>
              <a:t>Vinculado 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B38EAC-21FF-485B-9F4B-54F79CDF3663}"/>
              </a:ext>
            </a:extLst>
          </p:cNvPr>
          <p:cNvPicPr>
            <a:picLocks noChangeAspect="1"/>
          </p:cNvPicPr>
          <p:nvPr/>
        </p:nvPicPr>
        <p:blipFill rotWithShape="1">
          <a:blip r:embed="rId4">
            <a:extLst>
              <a:ext uri="{28A0092B-C50C-407E-A947-70E740481C1C}">
                <a14:useLocalDpi xmlns:a14="http://schemas.microsoft.com/office/drawing/2010/main" val="0"/>
              </a:ext>
            </a:extLst>
          </a:blip>
          <a:srcRect b="11005"/>
          <a:stretch/>
        </p:blipFill>
        <p:spPr>
          <a:xfrm>
            <a:off x="2260865" y="851464"/>
            <a:ext cx="7698326" cy="4971696"/>
          </a:xfrm>
          <a:prstGeom prst="rect">
            <a:avLst/>
          </a:prstGeom>
        </p:spPr>
      </p:pic>
      <p:pic>
        <p:nvPicPr>
          <p:cNvPr id="12" name="Picture 11">
            <a:extLst>
              <a:ext uri="{FF2B5EF4-FFF2-40B4-BE49-F238E27FC236}">
                <a16:creationId xmlns:a16="http://schemas.microsoft.com/office/drawing/2014/main" id="{F1187F0E-4FFA-4677-BD15-3F8C4B9E1C7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546935" y="5852706"/>
            <a:ext cx="7457940" cy="30573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1M</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1M,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657856" y="1088583"/>
            <a:ext cx="9103351" cy="430887"/>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3" name="Picture 2" descr="Painters District Council 1M | Warren MI">
            <a:extLst>
              <a:ext uri="{FF2B5EF4-FFF2-40B4-BE49-F238E27FC236}">
                <a16:creationId xmlns:a16="http://schemas.microsoft.com/office/drawing/2014/main" id="{27428841-D92E-4EA0-8610-F76896CEE719}"/>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6700" y="110807"/>
            <a:ext cx="1243833" cy="12438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a:solidFill>
                  <a:schemeClr val="bg1"/>
                </a:solidFill>
              </a:rPr>
              <a:t>¡El Pueblo Unido </a:t>
            </a:r>
            <a:r>
              <a:rPr lang="es-ES" dirty="0"/>
              <a:t>Jamás Estará Dividido!</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hlinkClick r:id="rId5"/>
            <a:extLst>
              <a:ext uri="{FF2B5EF4-FFF2-40B4-BE49-F238E27FC236}">
                <a16:creationId xmlns:a16="http://schemas.microsoft.com/office/drawing/2014/main" id="{720A7AC2-572E-48CA-91C2-7B6ABF0F5154}"/>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16" name="Footer Placeholder 1">
            <a:extLst>
              <a:ext uri="{FF2B5EF4-FFF2-40B4-BE49-F238E27FC236}">
                <a16:creationId xmlns:a16="http://schemas.microsoft.com/office/drawing/2014/main" id="{4C685FFF-E265-4DD0-88B0-35C940EF480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Rectangle: Rounded Corners 22">
            <a:extLst>
              <a:ext uri="{FF2B5EF4-FFF2-40B4-BE49-F238E27FC236}">
                <a16:creationId xmlns:a16="http://schemas.microsoft.com/office/drawing/2014/main" id="{1B15C6FF-71BF-4725-964F-61BE08A6D48E}"/>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9854E477-AB42-4F76-BBEB-3053F4A6198A}"/>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67305517-80E6-4B54-8E58-7AE8C0D5A86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88347CD-E446-45D4-B7FD-9A1076801BF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A8054-4DBE-456A-B048-5AB5F1806601}"/>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54BAD81B-EEA0-4A81-9B2D-4A34E745E6EB}"/>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D916AF0-37F5-4B8F-85B8-B0298181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4" name="Picture 33">
            <a:extLst>
              <a:ext uri="{FF2B5EF4-FFF2-40B4-BE49-F238E27FC236}">
                <a16:creationId xmlns:a16="http://schemas.microsoft.com/office/drawing/2014/main" id="{5BAC1AF6-064D-4622-ABF6-40F1A8F4E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5" name="Picture 34">
            <a:extLst>
              <a:ext uri="{FF2B5EF4-FFF2-40B4-BE49-F238E27FC236}">
                <a16:creationId xmlns:a16="http://schemas.microsoft.com/office/drawing/2014/main" id="{DB36B27F-2824-4F78-A992-D18838E6A0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6" name="Picture 35">
            <a:extLst>
              <a:ext uri="{FF2B5EF4-FFF2-40B4-BE49-F238E27FC236}">
                <a16:creationId xmlns:a16="http://schemas.microsoft.com/office/drawing/2014/main" id="{3C3E08EF-FD10-4F14-BEFC-D6B0AE153B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7" name="TextBox 36">
            <a:extLst>
              <a:ext uri="{FF2B5EF4-FFF2-40B4-BE49-F238E27FC236}">
                <a16:creationId xmlns:a16="http://schemas.microsoft.com/office/drawing/2014/main" id="{5071DE02-D016-4098-BC9A-54094BC38AA9}"/>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5328075-E895-4E3C-A703-259F55D19D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1" name="TextBox 40">
            <a:extLst>
              <a:ext uri="{FF2B5EF4-FFF2-40B4-BE49-F238E27FC236}">
                <a16:creationId xmlns:a16="http://schemas.microsoft.com/office/drawing/2014/main" id="{196C82C3-CCD6-4CEE-B0DF-191464E6DE4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591807A1-C7FE-4F14-A583-2509CC10A4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173</TotalTime>
  <Words>11372</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1M</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¡El Pueblo Unido Jamás Estará Dividido!</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36</cp:revision>
  <dcterms:created xsi:type="dcterms:W3CDTF">2024-09-19T19:34:13Z</dcterms:created>
  <dcterms:modified xsi:type="dcterms:W3CDTF">2025-10-09T15:02:11Z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