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364" r:id="rId19"/>
    <p:sldId id="365" r:id="rId20"/>
    <p:sldId id="408" r:id="rId21"/>
    <p:sldId id="406"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7" r:id="rId40"/>
    <p:sldId id="394" r:id="rId41"/>
    <p:sldId id="395" r:id="rId42"/>
    <p:sldId id="396" r:id="rId43"/>
    <p:sldId id="390" r:id="rId44"/>
    <p:sldId id="391" r:id="rId45"/>
    <p:sldId id="398"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98" autoAdjust="0"/>
  </p:normalViewPr>
  <p:slideViewPr>
    <p:cSldViewPr snapToGrid="0">
      <p:cViewPr varScale="1">
        <p:scale>
          <a:sx n="59" d="100"/>
          <a:sy n="59" d="100"/>
        </p:scale>
        <p:origin x="342" y="7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59.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7.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7.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71.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3.xml"/><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5.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7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861CBA48-C27D-187F-DD57-B4B9B734E35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CEBDD5-C79C-6BBF-65FD-5930D96EE415}"/>
              </a:ext>
            </a:extLst>
          </p:cNvPr>
          <p:cNvGrpSpPr/>
          <p:nvPr/>
        </p:nvGrpSpPr>
        <p:grpSpPr>
          <a:xfrm>
            <a:off x="2174255" y="937185"/>
            <a:ext cx="7712433" cy="5173782"/>
            <a:chOff x="2174255" y="937185"/>
            <a:chExt cx="7712433" cy="5173782"/>
          </a:xfrm>
        </p:grpSpPr>
        <p:pic>
          <p:nvPicPr>
            <p:cNvPr id="4" name="Picture 3">
              <a:extLst>
                <a:ext uri="{FF2B5EF4-FFF2-40B4-BE49-F238E27FC236}">
                  <a16:creationId xmlns:a16="http://schemas.microsoft.com/office/drawing/2014/main" id="{7F302AD6-F4CA-34DB-8216-F442CAAAD105}"/>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8CE27596-DB70-4A03-CD4A-EE6CAE4C7A24}"/>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4" name="Picture 2" descr="Home | International Union of Painters &amp; Allied Trades DC17">
            <a:extLst>
              <a:ext uri="{FF2B5EF4-FFF2-40B4-BE49-F238E27FC236}">
                <a16:creationId xmlns:a16="http://schemas.microsoft.com/office/drawing/2014/main" id="{4DA70FCD-5C48-6953-B688-1622D5C15B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89" y="166136"/>
            <a:ext cx="1140210" cy="114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D5C2909F-1D23-447E-9AEA-BC69AE6A381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200</TotalTime>
  <Words>12711</Words>
  <Application>Microsoft Office PowerPoint</Application>
  <PresentationFormat>Widescreen</PresentationFormat>
  <Paragraphs>680</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17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36</cp:revision>
  <dcterms:created xsi:type="dcterms:W3CDTF">2024-09-19T19:34:13Z</dcterms:created>
  <dcterms:modified xsi:type="dcterms:W3CDTF">2026-03-23T14:51:18Z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