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7" d="100"/>
          <a:sy n="57" d="100"/>
        </p:scale>
        <p:origin x="1830"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7.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31.xml"/><Relationship Id="rId7" Type="http://schemas.openxmlformats.org/officeDocument/2006/relationships/image" Target="../media/image50.jpeg"/><Relationship Id="rId12"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5.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6.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0.png"/><Relationship Id="rId5" Type="http://schemas.openxmlformats.org/officeDocument/2006/relationships/hyperlink" Target="https://www.youtube.com/embed/fsyFzognFm0" TargetMode="Externa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DB2ED3-0758-494F-A620-638FBCC09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14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9" name="Rectangle 8">
            <a:extLst>
              <a:ext uri="{FF2B5EF4-FFF2-40B4-BE49-F238E27FC236}">
                <a16:creationId xmlns:a16="http://schemas.microsoft.com/office/drawing/2014/main" id="{B36F2B07-00A4-4308-B612-9658250A955E}"/>
              </a:ext>
            </a:extLst>
          </p:cNvPr>
          <p:cNvSpPr/>
          <p:nvPr/>
        </p:nvSpPr>
        <p:spPr>
          <a:xfrm>
            <a:off x="2809978" y="1047544"/>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14,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Finishing Trades Institute of DC 14 Chicago">
            <a:extLst>
              <a:ext uri="{FF2B5EF4-FFF2-40B4-BE49-F238E27FC236}">
                <a16:creationId xmlns:a16="http://schemas.microsoft.com/office/drawing/2014/main" id="{AA4847B6-BDB1-4203-BA81-49C344C4BFB7}"/>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216" t="4050" r="4804" b="5200"/>
          <a:stretch/>
        </p:blipFill>
        <p:spPr bwMode="auto">
          <a:xfrm>
            <a:off x="5960319" y="183613"/>
            <a:ext cx="1980275" cy="122111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139</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14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2025-07-28T21:28:58Z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