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6" d="100"/>
          <a:sy n="56" d="100"/>
        </p:scale>
        <p:origin x="174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https://www.facebook.com/watch/?v=419019324530038&amp;ref=sharing</a:t>
            </a: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www.facebook.com/watch/?v=419019324530038&amp;ref=sharing" TargetMode="External"/><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3" name="Picture 2" descr="A graph with a line&#10;&#10;AI-generated content may be incorrect.">
            <a:extLst>
              <a:ext uri="{FF2B5EF4-FFF2-40B4-BE49-F238E27FC236}">
                <a16:creationId xmlns:a16="http://schemas.microsoft.com/office/drawing/2014/main" id="{0D7D3CC7-9A57-432C-BA47-3EB7B92C401F}"/>
              </a:ext>
            </a:extLst>
          </p:cNvPr>
          <p:cNvPicPr>
            <a:picLocks noChangeAspect="1"/>
          </p:cNvPicPr>
          <p:nvPr/>
        </p:nvPicPr>
        <p:blipFill rotWithShape="1">
          <a:blip r:embed="rId5"/>
          <a:srcRect l="384" t="-178" r="-640" b="10695"/>
          <a:stretch>
            <a:fillRect/>
          </a:stretch>
        </p:blipFill>
        <p:spPr>
          <a:xfrm>
            <a:off x="1979376" y="854287"/>
            <a:ext cx="7557168" cy="4849041"/>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Finishing Trades Institute of DC 14 Chicago">
            <a:extLst>
              <a:ext uri="{FF2B5EF4-FFF2-40B4-BE49-F238E27FC236}">
                <a16:creationId xmlns:a16="http://schemas.microsoft.com/office/drawing/2014/main" id="{AA4847B6-BDB1-4203-BA81-49C344C4BFB7}"/>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216" t="4050" r="4804" b="5200"/>
          <a:stretch/>
        </p:blipFill>
        <p:spPr bwMode="auto">
          <a:xfrm>
            <a:off x="5960319" y="183613"/>
            <a:ext cx="1980275" cy="122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3"/>
            <a:extLst>
              <a:ext uri="{FF2B5EF4-FFF2-40B4-BE49-F238E27FC236}">
                <a16:creationId xmlns:a16="http://schemas.microsoft.com/office/drawing/2014/main" id="{5C82BDC1-8321-4814-A11B-F52F86E0107E}"/>
              </a:ext>
            </a:extLst>
          </p:cNvPr>
          <p:cNvPicPr>
            <a:picLocks noChangeAspect="1"/>
          </p:cNvPicPr>
          <p:nvPr/>
        </p:nvPicPr>
        <p:blipFill>
          <a:blip r:embed="rId14"/>
          <a:stretch>
            <a:fillRect/>
          </a:stretch>
        </p:blipFill>
        <p:spPr>
          <a:xfrm>
            <a:off x="9270432" y="3588107"/>
            <a:ext cx="2922132" cy="2544037"/>
          </a:xfrm>
          <a:prstGeom prst="rect">
            <a:avLst/>
          </a:prstGeom>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125</TotalTime>
  <Words>11210</Words>
  <Application>Microsoft Office PowerPoint</Application>
  <PresentationFormat>Widescreen</PresentationFormat>
  <Paragraphs>577</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2025-07-17T21:02:11Z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