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59" d="100"/>
          <a:sy n="59" d="100"/>
        </p:scale>
        <p:origin x="2472" y="9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81D7213-73F0-BE99-8825-994548971F63}"/>
              </a:ext>
            </a:extLst>
          </p:cNvPr>
          <p:cNvGrpSpPr/>
          <p:nvPr/>
        </p:nvGrpSpPr>
        <p:grpSpPr>
          <a:xfrm>
            <a:off x="2206508" y="888756"/>
            <a:ext cx="7545564" cy="5191632"/>
            <a:chOff x="2206508" y="888756"/>
            <a:chExt cx="7545564" cy="5191632"/>
          </a:xfrm>
        </p:grpSpPr>
        <p:pic>
          <p:nvPicPr>
            <p:cNvPr id="9" name="Picture 8">
              <a:extLst>
                <a:ext uri="{FF2B5EF4-FFF2-40B4-BE49-F238E27FC236}">
                  <a16:creationId xmlns:a16="http://schemas.microsoft.com/office/drawing/2014/main" id="{2AF65327-9762-8CA0-A732-C12E61480150}"/>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1" name="Picture 10" descr="A graph showing the number of members&#10;&#10;AI-generated content may be incorrect.">
              <a:extLst>
                <a:ext uri="{FF2B5EF4-FFF2-40B4-BE49-F238E27FC236}">
                  <a16:creationId xmlns:a16="http://schemas.microsoft.com/office/drawing/2014/main" id="{7171951A-9C29-0355-6ACE-89F1550B0A24}"/>
                </a:ext>
              </a:extLst>
            </p:cNvPr>
            <p:cNvPicPr>
              <a:picLocks noChangeAspect="1"/>
            </p:cNvPicPr>
            <p:nvPr/>
          </p:nvPicPr>
          <p:blipFill>
            <a:blip r:embed="rId5">
              <a:extLst>
                <a:ext uri="{28A0092B-C50C-407E-A947-70E740481C1C}">
                  <a14:useLocalDpi xmlns:a14="http://schemas.microsoft.com/office/drawing/2010/main" val="0"/>
                </a:ext>
              </a:extLst>
            </a:blip>
            <a:srcRect b="11338"/>
            <a:stretch/>
          </p:blipFill>
          <p:spPr>
            <a:xfrm>
              <a:off x="2206508" y="888756"/>
              <a:ext cx="7368588" cy="4740933"/>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FB8EC8BA-28E8-4B91-B682-3B839FF0B27B}"/>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 name="Picture 2" descr="District Council 11">
            <a:extLst>
              <a:ext uri="{FF2B5EF4-FFF2-40B4-BE49-F238E27FC236}">
                <a16:creationId xmlns:a16="http://schemas.microsoft.com/office/drawing/2014/main" id="{0B2AFD69-D71E-5AF2-5322-23718615C85B}"/>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6138" y="235620"/>
            <a:ext cx="1156678" cy="10886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DBE3C411-DE6E-25F7-1616-5021BF876A1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141</TotalTime>
  <Words>11360</Words>
  <Application>Microsoft Office PowerPoint</Application>
  <PresentationFormat>Widescreen</PresentationFormat>
  <Paragraphs>606</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2026-03-03T19:04:22Z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