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0" d="100"/>
          <a:sy n="50" d="100"/>
        </p:scale>
        <p:origin x="114"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10.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10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6" name="Picture 5">
            <a:extLst>
              <a:ext uri="{FF2B5EF4-FFF2-40B4-BE49-F238E27FC236}">
                <a16:creationId xmlns:a16="http://schemas.microsoft.com/office/drawing/2014/main" id="{C8B93D82-311A-4A40-97D9-2B15AFD4B736}"/>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0" name="Picture 9">
            <a:extLst>
              <a:ext uri="{FF2B5EF4-FFF2-40B4-BE49-F238E27FC236}">
                <a16:creationId xmlns:a16="http://schemas.microsoft.com/office/drawing/2014/main" id="{41B7596B-9660-48B0-9596-1C77410CD35B}"/>
              </a:ext>
            </a:extLst>
          </p:cNvPr>
          <p:cNvPicPr>
            <a:picLocks noChangeAspect="1"/>
          </p:cNvPicPr>
          <p:nvPr/>
        </p:nvPicPr>
        <p:blipFill rotWithShape="1">
          <a:blip r:embed="rId6"/>
          <a:srcRect t="7067"/>
          <a:stretch/>
        </p:blipFill>
        <p:spPr>
          <a:xfrm>
            <a:off x="2233652" y="1247907"/>
            <a:ext cx="7249184" cy="4325577"/>
          </a:xfrm>
          <a:prstGeom prst="rect">
            <a:avLst/>
          </a:prstGeom>
        </p:spPr>
      </p:pic>
      <p:sp>
        <p:nvSpPr>
          <p:cNvPr id="11" name="TextBox 10">
            <a:extLst>
              <a:ext uri="{FF2B5EF4-FFF2-40B4-BE49-F238E27FC236}">
                <a16:creationId xmlns:a16="http://schemas.microsoft.com/office/drawing/2014/main" id="{0C25D401-0CBA-4D3B-B644-D2B8B75A3BAD}"/>
              </a:ext>
            </a:extLst>
          </p:cNvPr>
          <p:cNvSpPr txBox="1"/>
          <p:nvPr/>
        </p:nvSpPr>
        <p:spPr>
          <a:xfrm>
            <a:off x="3901136" y="915184"/>
            <a:ext cx="4389728" cy="369332"/>
          </a:xfrm>
          <a:prstGeom prst="rect">
            <a:avLst/>
          </a:prstGeom>
          <a:noFill/>
        </p:spPr>
        <p:txBody>
          <a:bodyPr wrap="none" rtlCol="0">
            <a:spAutoFit/>
          </a:bodyPr>
          <a:lstStyle/>
          <a:p>
            <a:r>
              <a:rPr lang="en-CA" b="1" dirty="0"/>
              <a:t>AFILIADOS ACTIVOS EN EL DC 10,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3" name="Picture 2" descr="IUPAT District Council 10 — CareerStarter CraftCentral">
            <a:extLst>
              <a:ext uri="{FF2B5EF4-FFF2-40B4-BE49-F238E27FC236}">
                <a16:creationId xmlns:a16="http://schemas.microsoft.com/office/drawing/2014/main" id="{9FE83201-E2E8-48BA-A371-9E5FC293808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2125" b="18640"/>
          <a:stretch/>
        </p:blipFill>
        <p:spPr bwMode="auto">
          <a:xfrm>
            <a:off x="6588338" y="215277"/>
            <a:ext cx="1423544" cy="9855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139</TotalTime>
  <Words>11281</Words>
  <Application>Microsoft Office PowerPoint</Application>
  <PresentationFormat>Widescreen</PresentationFormat>
  <Paragraphs>593</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10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23</cp:revision>
  <dcterms:created xsi:type="dcterms:W3CDTF">2024-09-19T19:34:13Z</dcterms:created>
  <dcterms:modified xsi:type="dcterms:W3CDTF">2025-08-11T19:05:31Z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