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911" autoAdjust="0"/>
  </p:normalViewPr>
  <p:slideViewPr>
    <p:cSldViewPr snapToGrid="0">
      <p:cViewPr varScale="1">
        <p:scale>
          <a:sx n="50" d="100"/>
          <a:sy n="50" d="100"/>
        </p:scale>
        <p:origin x="1134" y="3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https://www.facebook.com/watch/?v=419019324530038&amp;ref=sharing</a:t>
            </a: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5.pn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hyperlink" Target="https://www.facebook.com/watch/?v=419019324530038&amp;ref=sharing" TargetMode="Externa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10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9" name="Picture 8">
            <a:extLst>
              <a:ext uri="{FF2B5EF4-FFF2-40B4-BE49-F238E27FC236}">
                <a16:creationId xmlns:a16="http://schemas.microsoft.com/office/drawing/2014/main" id="{E7CBD870-BCB6-4FD1-BD42-42DE5708369D}"/>
              </a:ext>
            </a:extLst>
          </p:cNvPr>
          <p:cNvPicPr>
            <a:picLocks noChangeAspect="1"/>
          </p:cNvPicPr>
          <p:nvPr/>
        </p:nvPicPr>
        <p:blipFill rotWithShape="1">
          <a:blip r:embed="rId6"/>
          <a:srcRect t="7067"/>
          <a:stretch/>
        </p:blipFill>
        <p:spPr>
          <a:xfrm>
            <a:off x="2233652" y="1247907"/>
            <a:ext cx="7249184" cy="4325577"/>
          </a:xfrm>
          <a:prstGeom prst="rect">
            <a:avLst/>
          </a:prstGeom>
        </p:spPr>
      </p:pic>
      <p:sp>
        <p:nvSpPr>
          <p:cNvPr id="10" name="TextBox 9">
            <a:extLst>
              <a:ext uri="{FF2B5EF4-FFF2-40B4-BE49-F238E27FC236}">
                <a16:creationId xmlns:a16="http://schemas.microsoft.com/office/drawing/2014/main" id="{A6036379-E30D-4332-9BE4-AC4CC5DE0FD5}"/>
              </a:ext>
            </a:extLst>
          </p:cNvPr>
          <p:cNvSpPr txBox="1"/>
          <p:nvPr/>
        </p:nvSpPr>
        <p:spPr>
          <a:xfrm>
            <a:off x="3901136" y="915184"/>
            <a:ext cx="4389728" cy="369332"/>
          </a:xfrm>
          <a:prstGeom prst="rect">
            <a:avLst/>
          </a:prstGeom>
          <a:noFill/>
        </p:spPr>
        <p:txBody>
          <a:bodyPr wrap="none" rtlCol="0">
            <a:spAutoFit/>
          </a:bodyPr>
          <a:lstStyle/>
          <a:p>
            <a:r>
              <a:rPr lang="en-CA" b="1" dirty="0"/>
              <a:t>AFILIADOS ACTIVOS EN EL DC 10,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12"/>
            <a:extLst>
              <a:ext uri="{FF2B5EF4-FFF2-40B4-BE49-F238E27FC236}">
                <a16:creationId xmlns:a16="http://schemas.microsoft.com/office/drawing/2014/main" id="{5C82BDC1-8321-4814-A11B-F52F86E0107E}"/>
              </a:ext>
            </a:extLst>
          </p:cNvPr>
          <p:cNvPicPr>
            <a:picLocks noChangeAspect="1"/>
          </p:cNvPicPr>
          <p:nvPr/>
        </p:nvPicPr>
        <p:blipFill>
          <a:blip r:embed="rId13"/>
          <a:stretch>
            <a:fillRect/>
          </a:stretch>
        </p:blipFill>
        <p:spPr>
          <a:xfrm>
            <a:off x="9270432" y="3588107"/>
            <a:ext cx="2922132" cy="2544037"/>
          </a:xfrm>
          <a:prstGeom prst="rect">
            <a:avLst/>
          </a:prstGeom>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5" name="Picture 2" descr="IUPAT District Council 10 — CareerStarter CraftCentral">
            <a:extLst>
              <a:ext uri="{FF2B5EF4-FFF2-40B4-BE49-F238E27FC236}">
                <a16:creationId xmlns:a16="http://schemas.microsoft.com/office/drawing/2014/main" id="{37DE9D10-DEC2-47A5-A57A-E594FDF91EB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2125" b="18640"/>
          <a:stretch/>
        </p:blipFill>
        <p:spPr bwMode="auto">
          <a:xfrm>
            <a:off x="6588338" y="215277"/>
            <a:ext cx="1423544" cy="9855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130</TotalTime>
  <Words>11218</Words>
  <Application>Microsoft Office PowerPoint</Application>
  <PresentationFormat>Widescreen</PresentationFormat>
  <Paragraphs>578</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2025-07-22T16:53:53Z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