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11">
            <a:extLst>
              <a:ext uri="{FF2B5EF4-FFF2-40B4-BE49-F238E27FC236}">
                <a16:creationId xmlns:a16="http://schemas.microsoft.com/office/drawing/2014/main" id="{181429EF-741E-4F74-A323-E0D208680A3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581A80DE-6EE7-4B9F-9967-605074E95056}"/>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4" name="Rectangle 13">
            <a:extLst>
              <a:ext uri="{FF2B5EF4-FFF2-40B4-BE49-F238E27FC236}">
                <a16:creationId xmlns:a16="http://schemas.microsoft.com/office/drawing/2014/main" id="{A38BC2A4-EFC4-4A69-BA43-5717DB61CF63}"/>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IUPAT District Council No. 7 - Finish Strong">
            <a:extLst>
              <a:ext uri="{FF2B5EF4-FFF2-40B4-BE49-F238E27FC236}">
                <a16:creationId xmlns:a16="http://schemas.microsoft.com/office/drawing/2014/main" id="{4F96A74F-DCF1-4146-9150-CF8F6C1F3E16}"/>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242" y="190463"/>
            <a:ext cx="718515" cy="1142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136</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2025-07-29T13:26:31Z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