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389" autoAdjust="0"/>
  </p:normalViewPr>
  <p:slideViewPr>
    <p:cSldViewPr snapToGrid="0">
      <p:cViewPr varScale="1">
        <p:scale>
          <a:sx n="72" d="100"/>
          <a:sy n="72" d="100"/>
        </p:scale>
        <p:origin x="195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qué compromisos ha asumido usted mismo con 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REFLEXIONE sobre cómo cada afiliado puede honrar los valores “Un sindicato. Una familia. Una lucha.” en sus acciones diarias.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https://www.youtube.com/embed/fpR2XCdD_Vo </a:t>
            </a:r>
            <a:r>
              <a:rPr lang="es-ES" b="0" i="0" dirty="0">
                <a:solidFill>
                  <a:srgbClr val="444444"/>
                </a:solidFill>
                <a:effectLst/>
                <a:latin typeface="Calibri" panose="020F0502020204030204" pitchFamily="34" charset="0"/>
              </a:rPr>
              <a:t>Vinculado 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BE337D-A8DE-51CF-2F16-21F3C145468F}"/>
              </a:ext>
            </a:extLst>
          </p:cNvPr>
          <p:cNvGrpSpPr/>
          <p:nvPr/>
        </p:nvGrpSpPr>
        <p:grpSpPr>
          <a:xfrm>
            <a:off x="1997350" y="933579"/>
            <a:ext cx="7639307" cy="5170024"/>
            <a:chOff x="1838324" y="906452"/>
            <a:chExt cx="7639307" cy="5170024"/>
          </a:xfrm>
        </p:grpSpPr>
        <p:pic>
          <p:nvPicPr>
            <p:cNvPr id="3" name="Picture 2" descr="A line graph showing the number of members&#10;&#10;AI-generated content may be incorrect.">
              <a:extLst>
                <a:ext uri="{FF2B5EF4-FFF2-40B4-BE49-F238E27FC236}">
                  <a16:creationId xmlns:a16="http://schemas.microsoft.com/office/drawing/2014/main" id="{872BEFD3-D56D-BA01-2876-36D7837E2216}"/>
                </a:ext>
              </a:extLst>
            </p:cNvPr>
            <p:cNvPicPr>
              <a:picLocks noChangeAspect="1"/>
            </p:cNvPicPr>
            <p:nvPr/>
          </p:nvPicPr>
          <p:blipFill>
            <a:blip r:embed="rId4">
              <a:extLst>
                <a:ext uri="{28A0092B-C50C-407E-A947-70E740481C1C}">
                  <a14:useLocalDpi xmlns:a14="http://schemas.microsoft.com/office/drawing/2010/main" val="0"/>
                </a:ext>
              </a:extLst>
            </a:blip>
            <a:srcRect l="744" t="1785" r="990" b="11111"/>
            <a:stretch/>
          </p:blipFill>
          <p:spPr>
            <a:xfrm>
              <a:off x="1838324" y="906452"/>
              <a:ext cx="7600950" cy="4889341"/>
            </a:xfrm>
            <a:prstGeom prst="rect">
              <a:avLst/>
            </a:prstGeom>
          </p:spPr>
        </p:pic>
        <p:pic>
          <p:nvPicPr>
            <p:cNvPr id="4" name="Picture 3">
              <a:extLst>
                <a:ext uri="{FF2B5EF4-FFF2-40B4-BE49-F238E27FC236}">
                  <a16:creationId xmlns:a16="http://schemas.microsoft.com/office/drawing/2014/main" id="{DA3444D6-3061-7C09-3085-483CF913148C}"/>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079901" y="5813735"/>
              <a:ext cx="7397730" cy="262741"/>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657856" y="1088583"/>
            <a:ext cx="9103351" cy="430887"/>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 name="Picture 2">
            <a:extLst>
              <a:ext uri="{FF2B5EF4-FFF2-40B4-BE49-F238E27FC236}">
                <a16:creationId xmlns:a16="http://schemas.microsoft.com/office/drawing/2014/main" id="{2601CD4C-5FDC-D067-6E7A-4BC31B5BF7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0980" y="237538"/>
            <a:ext cx="875774" cy="10371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s-ES" dirty="0">
                <a:solidFill>
                  <a:schemeClr val="bg1"/>
                </a:solidFill>
              </a:rPr>
              <a:t>¡El Pueblo Unido </a:t>
            </a:r>
            <a:r>
              <a:rPr lang="es-ES" dirty="0"/>
              <a:t>Jamás Estará Dividido!</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hlinkClick r:id="rId5"/>
            <a:extLst>
              <a:ext uri="{FF2B5EF4-FFF2-40B4-BE49-F238E27FC236}">
                <a16:creationId xmlns:a16="http://schemas.microsoft.com/office/drawing/2014/main" id="{720A7AC2-572E-48CA-91C2-7B6ABF0F5154}"/>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16" name="Footer Placeholder 1">
            <a:extLst>
              <a:ext uri="{FF2B5EF4-FFF2-40B4-BE49-F238E27FC236}">
                <a16:creationId xmlns:a16="http://schemas.microsoft.com/office/drawing/2014/main" id="{4C685FFF-E265-4DD0-88B0-35C940EF480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Rectangle: Rounded Corners 22">
            <a:extLst>
              <a:ext uri="{FF2B5EF4-FFF2-40B4-BE49-F238E27FC236}">
                <a16:creationId xmlns:a16="http://schemas.microsoft.com/office/drawing/2014/main" id="{1B15C6FF-71BF-4725-964F-61BE08A6D48E}"/>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9854E477-AB42-4F76-BBEB-3053F4A6198A}"/>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67305517-80E6-4B54-8E58-7AE8C0D5A86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88347CD-E446-45D4-B7FD-9A1076801BF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A8054-4DBE-456A-B048-5AB5F1806601}"/>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54BAD81B-EEA0-4A81-9B2D-4A34E745E6EB}"/>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D916AF0-37F5-4B8F-85B8-B02981817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4" name="Picture 33">
            <a:extLst>
              <a:ext uri="{FF2B5EF4-FFF2-40B4-BE49-F238E27FC236}">
                <a16:creationId xmlns:a16="http://schemas.microsoft.com/office/drawing/2014/main" id="{5BAC1AF6-064D-4622-ABF6-40F1A8F4E8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5" name="Picture 34">
            <a:extLst>
              <a:ext uri="{FF2B5EF4-FFF2-40B4-BE49-F238E27FC236}">
                <a16:creationId xmlns:a16="http://schemas.microsoft.com/office/drawing/2014/main" id="{DB36B27F-2824-4F78-A992-D18838E6A0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6" name="Picture 35">
            <a:extLst>
              <a:ext uri="{FF2B5EF4-FFF2-40B4-BE49-F238E27FC236}">
                <a16:creationId xmlns:a16="http://schemas.microsoft.com/office/drawing/2014/main" id="{3C3E08EF-FD10-4F14-BEFC-D6B0AE153B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7" name="TextBox 36">
            <a:extLst>
              <a:ext uri="{FF2B5EF4-FFF2-40B4-BE49-F238E27FC236}">
                <a16:creationId xmlns:a16="http://schemas.microsoft.com/office/drawing/2014/main" id="{5071DE02-D016-4098-BC9A-54094BC38AA9}"/>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5328075-E895-4E3C-A703-259F55D19D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1" name="TextBox 40">
            <a:extLst>
              <a:ext uri="{FF2B5EF4-FFF2-40B4-BE49-F238E27FC236}">
                <a16:creationId xmlns:a16="http://schemas.microsoft.com/office/drawing/2014/main" id="{196C82C3-CCD6-4CEE-B0DF-191464E6DE4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591807A1-C7FE-4F14-A583-2509CC10A4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170</TotalTime>
  <Words>11372</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¡El Pueblo Unido Jamás Estará Dividido!</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38</cp:revision>
  <dcterms:created xsi:type="dcterms:W3CDTF">2024-09-19T19:34:13Z</dcterms:created>
  <dcterms:modified xsi:type="dcterms:W3CDTF">2026-01-15T18:40:49Z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