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9" r:id="rId11"/>
    <p:sldId id="400" r:id="rId12"/>
    <p:sldId id="366" r:id="rId13"/>
    <p:sldId id="403" r:id="rId14"/>
    <p:sldId id="405" r:id="rId15"/>
    <p:sldId id="406" r:id="rId16"/>
    <p:sldId id="407" r:id="rId17"/>
    <p:sldId id="401" r:id="rId18"/>
    <p:sldId id="364" r:id="rId19"/>
    <p:sldId id="365" r:id="rId20"/>
    <p:sldId id="409"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4" r:id="rId39"/>
    <p:sldId id="395" r:id="rId40"/>
    <p:sldId id="393" r:id="rId41"/>
    <p:sldId id="396" r:id="rId42"/>
    <p:sldId id="397" r:id="rId43"/>
    <p:sldId id="390" r:id="rId44"/>
    <p:sldId id="391" r:id="rId45"/>
    <p:sldId id="398" r:id="rId46"/>
    <p:sldId id="408"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634" autoAdjust="0"/>
  </p:normalViewPr>
  <p:slideViewPr>
    <p:cSldViewPr snapToGrid="0" showGuides="1">
      <p:cViewPr varScale="1">
        <p:scale>
          <a:sx n="61" d="100"/>
          <a:sy n="61" d="100"/>
        </p:scale>
        <p:origin x="2364"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image" Target="../media/image60.jpeg"/><Relationship Id="rId10" Type="http://schemas.openxmlformats.org/officeDocument/2006/relationships/image" Target="../media/image6.jpeg"/><Relationship Id="rId4" Type="http://schemas.openxmlformats.org/officeDocument/2006/relationships/image" Target="../media/image11.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6.jpe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8.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70.png"/><Relationship Id="rId5" Type="http://schemas.openxmlformats.org/officeDocument/2006/relationships/hyperlink" Target="https://www.youtube.com/embed/fsyFzognFm0" TargetMode="Externa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3.xml"/><Relationship Id="rId7"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9.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CA0D0938-2C27-48B5-B22A-7727065D9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4D41014E-BB9C-4A8E-876A-7517A418D6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C6AD8EAA-6C30-4D67-967C-809F692A5FC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6E7510BA-F741-4A0B-8836-E36C8273034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6131847-7B11-4C79-BB4D-9A1DD0A6667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54725965-7E61-46ED-B513-8F88E2F797E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EC9370AD-A03A-4BCD-AF9D-FE5EEAD610A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3" name="Footer Placeholder 1">
            <a:extLst>
              <a:ext uri="{FF2B5EF4-FFF2-40B4-BE49-F238E27FC236}">
                <a16:creationId xmlns:a16="http://schemas.microsoft.com/office/drawing/2014/main" id="{24BD384A-7185-30C9-FA74-A39A51FBFED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0CC60A96-E8C1-4B19-8663-A306491494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97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3" name="Picture 2">
            <a:extLst>
              <a:ext uri="{FF2B5EF4-FFF2-40B4-BE49-F238E27FC236}">
                <a16:creationId xmlns:a16="http://schemas.microsoft.com/office/drawing/2014/main" id="{E6F4B2FA-19D5-79CB-3615-C898B59741CA}"/>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4A1F5B90-0706-0F47-2CAD-B91ED56C18B2}"/>
              </a:ext>
            </a:extLst>
          </p:cNvPr>
          <p:cNvPicPr>
            <a:picLocks noChangeAspect="1"/>
          </p:cNvPicPr>
          <p:nvPr/>
        </p:nvPicPr>
        <p:blipFill>
          <a:blip r:embed="rId6">
            <a:extLst>
              <a:ext uri="{28A0092B-C50C-407E-A947-70E740481C1C}">
                <a14:useLocalDpi xmlns:a14="http://schemas.microsoft.com/office/drawing/2010/main" val="0"/>
              </a:ext>
            </a:extLst>
          </a:blip>
          <a:srcRect b="11551"/>
          <a:stretch/>
        </p:blipFill>
        <p:spPr>
          <a:xfrm>
            <a:off x="2033410" y="858497"/>
            <a:ext cx="7784671" cy="499660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BFB7542B-73F4-4209-98DA-B849A5A23F4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FE83123A-3CD8-483E-A08A-1C80507A9E5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E62E606-1822-469F-9525-102DF932036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FF38834C-750E-442A-B0BD-2567BF95ACE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7075</TotalTime>
  <Words>10535</Words>
  <Application>Microsoft Office PowerPoint</Application>
  <PresentationFormat>Widescreen</PresentationFormat>
  <Paragraphs>681</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97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305</cp:revision>
  <dcterms:created xsi:type="dcterms:W3CDTF">2024-09-19T19:34:13Z</dcterms:created>
  <dcterms:modified xsi:type="dcterms:W3CDTF">2026-01-28T16:32:27Z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