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65" d="100"/>
          <a:sy n="65" d="100"/>
        </p:scale>
        <p:origin x="126" y="230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7.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0.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9.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6" name="Group 5">
            <a:extLst>
              <a:ext uri="{FF2B5EF4-FFF2-40B4-BE49-F238E27FC236}">
                <a16:creationId xmlns:a16="http://schemas.microsoft.com/office/drawing/2014/main" id="{C2E5D508-09A5-5F10-F15C-5F9F7A1AD8BE}"/>
              </a:ext>
            </a:extLst>
          </p:cNvPr>
          <p:cNvGrpSpPr/>
          <p:nvPr/>
        </p:nvGrpSpPr>
        <p:grpSpPr>
          <a:xfrm>
            <a:off x="2138516" y="943897"/>
            <a:ext cx="7613556" cy="5136491"/>
            <a:chOff x="2138516" y="943897"/>
            <a:chExt cx="7613556" cy="5136491"/>
          </a:xfrm>
        </p:grpSpPr>
        <p:pic>
          <p:nvPicPr>
            <p:cNvPr id="3" name="Picture 2">
              <a:extLst>
                <a:ext uri="{FF2B5EF4-FFF2-40B4-BE49-F238E27FC236}">
                  <a16:creationId xmlns:a16="http://schemas.microsoft.com/office/drawing/2014/main" id="{CFA3DB07-F449-7572-C72A-ECA655F8EA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49F96727-8D7C-0B8C-2091-455FD2E841D3}"/>
                </a:ext>
              </a:extLst>
            </p:cNvPr>
            <p:cNvPicPr>
              <a:picLocks noChangeAspect="1"/>
            </p:cNvPicPr>
            <p:nvPr/>
          </p:nvPicPr>
          <p:blipFill>
            <a:blip r:embed="rId6">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8501</TotalTime>
  <Words>9157</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91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2026-03-19T14:36:14Z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