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67" d="100"/>
          <a:sy n="67" d="100"/>
        </p:scale>
        <p:origin x="132" y="242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9.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9.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81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9" name="Group 8">
            <a:extLst>
              <a:ext uri="{FF2B5EF4-FFF2-40B4-BE49-F238E27FC236}">
                <a16:creationId xmlns:a16="http://schemas.microsoft.com/office/drawing/2014/main" id="{0CEEECD9-4EBF-6FFB-0442-4B168A1FD544}"/>
              </a:ext>
            </a:extLst>
          </p:cNvPr>
          <p:cNvGrpSpPr/>
          <p:nvPr/>
        </p:nvGrpSpPr>
        <p:grpSpPr>
          <a:xfrm>
            <a:off x="1885243" y="948267"/>
            <a:ext cx="7695074" cy="5308618"/>
            <a:chOff x="1885243" y="948267"/>
            <a:chExt cx="7695074" cy="5308618"/>
          </a:xfrm>
        </p:grpSpPr>
        <p:pic>
          <p:nvPicPr>
            <p:cNvPr id="8" name="Picture 7" descr="A line graph showing the number of members&#10;&#10;AI-generated content may be incorrect.">
              <a:extLst>
                <a:ext uri="{FF2B5EF4-FFF2-40B4-BE49-F238E27FC236}">
                  <a16:creationId xmlns:a16="http://schemas.microsoft.com/office/drawing/2014/main" id="{1FD91B88-30BC-33EB-FB32-C26357CD7655}"/>
                </a:ext>
              </a:extLst>
            </p:cNvPr>
            <p:cNvPicPr>
              <a:picLocks noChangeAspect="1"/>
            </p:cNvPicPr>
            <p:nvPr/>
          </p:nvPicPr>
          <p:blipFill>
            <a:blip r:embed="rId5">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3" name="Picture 2">
              <a:extLst>
                <a:ext uri="{FF2B5EF4-FFF2-40B4-BE49-F238E27FC236}">
                  <a16:creationId xmlns:a16="http://schemas.microsoft.com/office/drawing/2014/main" id="{CFA3DB07-F449-7572-C72A-ECA655F8EAF9}"/>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 name="Picture 3">
            <a:extLst>
              <a:ext uri="{FF2B5EF4-FFF2-40B4-BE49-F238E27FC236}">
                <a16:creationId xmlns:a16="http://schemas.microsoft.com/office/drawing/2014/main" id="{3143DCCB-8C4B-4DFA-FE63-22CB4467AC2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40953" y="154840"/>
            <a:ext cx="1790950" cy="129558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40953" y="154840"/>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C5BF07C-17AE-02BA-6482-EBFAC366F794}"/>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131" y="192159"/>
            <a:ext cx="1129234" cy="11522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8510</TotalTime>
  <Words>9159</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302</cp:revision>
  <dcterms:created xsi:type="dcterms:W3CDTF">2024-09-19T19:34:13Z</dcterms:created>
  <dcterms:modified xsi:type="dcterms:W3CDTF">2026-04-23T16:00:15Z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