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7228" autoAdjust="0"/>
  </p:normalViewPr>
  <p:slideViewPr>
    <p:cSldViewPr snapToGrid="0" showGuides="1">
      <p:cViewPr varScale="1">
        <p:scale>
          <a:sx n="80" d="100"/>
          <a:sy n="80" d="100"/>
        </p:scale>
        <p:origin x="1644"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2025-08-07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jpe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78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9" name="Picture 8">
            <a:extLst>
              <a:ext uri="{FF2B5EF4-FFF2-40B4-BE49-F238E27FC236}">
                <a16:creationId xmlns:a16="http://schemas.microsoft.com/office/drawing/2014/main" id="{52782B8C-3D44-40ED-B517-DAF939091838}"/>
              </a:ext>
            </a:extLst>
          </p:cNvPr>
          <p:cNvPicPr>
            <a:picLocks noChangeAspect="1"/>
          </p:cNvPicPr>
          <p:nvPr/>
        </p:nvPicPr>
        <p:blipFill rotWithShape="1">
          <a:blip r:embed="rId5"/>
          <a:srcRect t="309"/>
          <a:stretch/>
        </p:blipFill>
        <p:spPr>
          <a:xfrm>
            <a:off x="2131201" y="933061"/>
            <a:ext cx="7270471" cy="4673579"/>
          </a:xfrm>
          <a:prstGeom prst="rect">
            <a:avLst/>
          </a:prstGeom>
        </p:spPr>
      </p:pic>
      <p:pic>
        <p:nvPicPr>
          <p:cNvPr id="11" name="Picture 10">
            <a:extLst>
              <a:ext uri="{FF2B5EF4-FFF2-40B4-BE49-F238E27FC236}">
                <a16:creationId xmlns:a16="http://schemas.microsoft.com/office/drawing/2014/main" id="{5E02FCFD-6A82-4970-A0BB-B1463F73F71E}"/>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018188" cy="35646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F02AFDA7-26A7-49BF-986B-FD4BB4CFFA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96667" y="230981"/>
            <a:ext cx="774631" cy="952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7048</TotalTime>
  <Words>9086</Words>
  <Application>Microsoft Office PowerPoint</Application>
  <PresentationFormat>Widescreen</PresentationFormat>
  <Paragraphs>590</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293</cp:revision>
  <dcterms:created xsi:type="dcterms:W3CDTF">2024-09-19T19:34:13Z</dcterms:created>
  <dcterms:modified xsi:type="dcterms:W3CDTF">2025-08-07T17:47:12Z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