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7228" autoAdjust="0"/>
  </p:normalViewPr>
  <p:slideViewPr>
    <p:cSldViewPr snapToGrid="0" showGuides="1">
      <p:cViewPr varScale="1">
        <p:scale>
          <a:sx n="71" d="100"/>
          <a:sy n="71" d="100"/>
        </p:scale>
        <p:origin x="192"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2026-02-02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10.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9" name="Picture 8">
            <a:extLst>
              <a:ext uri="{FF2B5EF4-FFF2-40B4-BE49-F238E27FC236}">
                <a16:creationId xmlns:a16="http://schemas.microsoft.com/office/drawing/2014/main" id="{52782B8C-3D44-40ED-B517-DAF939091838}"/>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5E02FCFD-6A82-4970-A0BB-B1463F73F71E}"/>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F02AFDA7-26A7-49BF-986B-FD4BB4CFFA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6667" y="230981"/>
            <a:ext cx="774631" cy="95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4CC7A0B3-12FB-0D10-A2E7-FF86C5C6F3F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7048</TotalTime>
  <Words>9157</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294</cp:revision>
  <dcterms:created xsi:type="dcterms:W3CDTF">2024-09-19T19:34:13Z</dcterms:created>
  <dcterms:modified xsi:type="dcterms:W3CDTF">2026-02-02T13:36:11Z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