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228" autoAdjust="0"/>
  </p:normalViewPr>
  <p:slideViewPr>
    <p:cSldViewPr snapToGrid="0" showGuides="1">
      <p:cViewPr varScale="1">
        <p:scale>
          <a:sx n="80" d="100"/>
          <a:sy n="80" d="100"/>
        </p:scale>
        <p:origin x="1644"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77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2" name="Picture 11">
            <a:extLst>
              <a:ext uri="{FF2B5EF4-FFF2-40B4-BE49-F238E27FC236}">
                <a16:creationId xmlns:a16="http://schemas.microsoft.com/office/drawing/2014/main" id="{737067A7-924D-49BB-903A-97D70C9A871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3" name="Picture 12">
            <a:extLst>
              <a:ext uri="{FF2B5EF4-FFF2-40B4-BE49-F238E27FC236}">
                <a16:creationId xmlns:a16="http://schemas.microsoft.com/office/drawing/2014/main" id="{C4886226-EFBC-46F0-A9BB-470827043EC5}"/>
              </a:ext>
            </a:extLst>
          </p:cNvPr>
          <p:cNvPicPr>
            <a:picLocks noChangeAspect="1"/>
          </p:cNvPicPr>
          <p:nvPr/>
        </p:nvPicPr>
        <p:blipFill>
          <a:blip r:embed="rId6"/>
          <a:stretch>
            <a:fillRect/>
          </a:stretch>
        </p:blipFill>
        <p:spPr>
          <a:xfrm>
            <a:off x="2175383" y="933864"/>
            <a:ext cx="7478571" cy="483389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UPATDC77 (@GOIUPATDC77) / X">
            <a:extLst>
              <a:ext uri="{FF2B5EF4-FFF2-40B4-BE49-F238E27FC236}">
                <a16:creationId xmlns:a16="http://schemas.microsoft.com/office/drawing/2014/main" id="{83ADEC70-0608-4E1E-84F4-A06C407EFD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5299" y="57434"/>
            <a:ext cx="1446825" cy="14468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7049</TotalTime>
  <Words>9086</Words>
  <Application>Microsoft Office PowerPoint</Application>
  <PresentationFormat>Widescreen</PresentationFormat>
  <Paragraphs>590</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294</cp:revision>
  <dcterms:created xsi:type="dcterms:W3CDTF">2024-09-19T19:34:13Z</dcterms:created>
  <dcterms:modified xsi:type="dcterms:W3CDTF">2025-08-14T15:24:05Z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