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0767" autoAdjust="0"/>
  </p:normalViewPr>
  <p:slideViewPr>
    <p:cSldViewPr snapToGrid="0" showGuides="1">
      <p:cViewPr varScale="1">
        <p:scale>
          <a:sx n="62" d="100"/>
          <a:sy n="62" d="100"/>
        </p:scale>
        <p:origin x="2316"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PLAY GP’s video - https://www.facebook.com/watch/?v=419019324530038&amp;ref=sharing </a:t>
            </a:r>
            <a:r>
              <a:rPr lang="en-US" sz="1200">
                <a:latin typeface="+mn-lt"/>
              </a:rPr>
              <a:t>(click </a:t>
            </a:r>
            <a:r>
              <a:rPr lang="en-US" sz="1200" dirty="0">
                <a:latin typeface="+mn-lt"/>
              </a:rPr>
              <a:t>the GP’s picture on the slide).</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52FAFEFE-D44B-4DC1-964D-B4434CD4ADF8}"/>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extLst>
              <a:ext uri="{FF2B5EF4-FFF2-40B4-BE49-F238E27FC236}">
                <a16:creationId xmlns:a16="http://schemas.microsoft.com/office/drawing/2014/main" id="{AFD36A86-EAD8-4A7B-A78D-C2152D9B8D73}"/>
              </a:ext>
            </a:extLst>
          </p:cNvPr>
          <p:cNvPicPr>
            <a:picLocks noChangeAspect="1"/>
          </p:cNvPicPr>
          <p:nvPr/>
        </p:nvPicPr>
        <p:blipFill>
          <a:blip r:embed="rId13"/>
          <a:stretch>
            <a:fillRect/>
          </a:stretch>
        </p:blipFill>
        <p:spPr>
          <a:xfrm>
            <a:off x="9270432" y="3588107"/>
            <a:ext cx="2922132" cy="2544037"/>
          </a:xfrm>
          <a:prstGeom prst="rect">
            <a:avLst/>
          </a:prstGeom>
        </p:spPr>
      </p:pic>
      <p:pic>
        <p:nvPicPr>
          <p:cNvPr id="2" name="Picture 2" descr="IUPATDC77 (@GOIUPATDC77) / X">
            <a:extLst>
              <a:ext uri="{FF2B5EF4-FFF2-40B4-BE49-F238E27FC236}">
                <a16:creationId xmlns:a16="http://schemas.microsoft.com/office/drawing/2014/main" id="{A8040D69-8DEB-42A1-8F69-8C90511A10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35299" y="57434"/>
            <a:ext cx="1446825" cy="1446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7025</TotalTime>
  <Words>9036</Words>
  <Application>Microsoft Office PowerPoint</Application>
  <PresentationFormat>Widescreen</PresentationFormat>
  <Paragraphs>573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285</cp:revision>
  <dcterms:created xsi:type="dcterms:W3CDTF">2024-09-19T19:34:13Z</dcterms:created>
  <dcterms:modified xsi:type="dcterms:W3CDTF">2025-07-18T19:39:51Z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