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p:scale>
          <a:sx n="75" d="100"/>
          <a:sy n="75" d="100"/>
        </p:scale>
        <p:origin x="168" y="202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58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12" name="Group 11">
            <a:extLst>
              <a:ext uri="{FF2B5EF4-FFF2-40B4-BE49-F238E27FC236}">
                <a16:creationId xmlns:a16="http://schemas.microsoft.com/office/drawing/2014/main" id="{7F05DF7D-37CE-50E0-7B97-7C24D20870DD}"/>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CFA3DB07-F449-7572-C72A-ECA655F8EA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EA49581B-A9BD-493F-5790-D46B7B3EC41E}"/>
                </a:ext>
              </a:extLst>
            </p:cNvPr>
            <p:cNvPicPr>
              <a:picLocks noChangeAspect="1"/>
            </p:cNvPicPr>
            <p:nvPr/>
          </p:nvPicPr>
          <p:blipFill>
            <a:blip r:embed="rId6">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UPAT District Council #58 ...">
            <a:extLst>
              <a:ext uri="{FF2B5EF4-FFF2-40B4-BE49-F238E27FC236}">
                <a16:creationId xmlns:a16="http://schemas.microsoft.com/office/drawing/2014/main" id="{12244547-69E9-4996-72F5-3C1FC448EBA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9408" y="182161"/>
            <a:ext cx="1126456" cy="11264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8483</TotalTime>
  <Words>9157</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298</cp:revision>
  <dcterms:created xsi:type="dcterms:W3CDTF">2024-09-19T19:34:13Z</dcterms:created>
  <dcterms:modified xsi:type="dcterms:W3CDTF">2026-02-10T15:00:50Z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