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599" autoAdjust="0"/>
  </p:normalViewPr>
  <p:slideViewPr>
    <p:cSldViewPr snapToGrid="0" showGuides="1">
      <p:cViewPr varScale="1">
        <p:scale>
          <a:sx n="37" d="100"/>
          <a:sy n="37" d="100"/>
        </p:scale>
        <p:origin x="642" y="4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0.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9.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57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9" name="Picture 8">
            <a:extLst>
              <a:ext uri="{FF2B5EF4-FFF2-40B4-BE49-F238E27FC236}">
                <a16:creationId xmlns:a16="http://schemas.microsoft.com/office/drawing/2014/main" id="{8F9FDD65-F19A-45D0-A0B7-F80C4ACBCFA5}"/>
              </a:ext>
            </a:extLst>
          </p:cNvPr>
          <p:cNvPicPr>
            <a:picLocks noChangeAspect="1"/>
          </p:cNvPicPr>
          <p:nvPr/>
        </p:nvPicPr>
        <p:blipFill rotWithShape="1">
          <a:blip r:embed="rId5"/>
          <a:srcRect l="400"/>
          <a:stretch/>
        </p:blipFill>
        <p:spPr>
          <a:xfrm>
            <a:off x="707923" y="878919"/>
            <a:ext cx="10853001" cy="51334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UPATDC57">
            <a:extLst>
              <a:ext uri="{FF2B5EF4-FFF2-40B4-BE49-F238E27FC236}">
                <a16:creationId xmlns:a16="http://schemas.microsoft.com/office/drawing/2014/main" id="{20BAA9DF-6E06-4D39-905D-459B8758C4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77569" y="222983"/>
            <a:ext cx="1194224" cy="11889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7070</TotalTime>
  <Words>9086</Words>
  <Application>Microsoft Office PowerPoint</Application>
  <PresentationFormat>Widescreen</PresentationFormat>
  <Paragraphs>590</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296</cp:revision>
  <dcterms:created xsi:type="dcterms:W3CDTF">2024-09-19T19:34:13Z</dcterms:created>
  <dcterms:modified xsi:type="dcterms:W3CDTF">2025-08-11T18:33:37Z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