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0767" autoAdjust="0"/>
  </p:normalViewPr>
  <p:slideViewPr>
    <p:cSldViewPr snapToGrid="0" showGuides="1">
      <p:cViewPr varScale="1">
        <p:scale>
          <a:sx n="52" d="100"/>
          <a:sy n="52" d="100"/>
        </p:scale>
        <p:origin x="1068" y="6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mn-lt"/>
              </a:rPr>
              <a:t>PLAY GP’s video - https://www.facebook.com/watch/?v=419019324530038&amp;ref=sharing </a:t>
            </a:r>
            <a:r>
              <a:rPr lang="en-US" sz="1200">
                <a:latin typeface="+mn-lt"/>
              </a:rPr>
              <a:t>(click </a:t>
            </a:r>
            <a:r>
              <a:rPr lang="en-US" sz="1200" dirty="0">
                <a:latin typeface="+mn-lt"/>
              </a:rPr>
              <a:t>the GP’s picture on the slide).</a:t>
            </a:r>
            <a:endParaRPr lang="en-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5.pn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hyperlink" Target="https://www.facebook.com/watch/?v=419019324530038&amp;ref=sharing" TargetMode="External"/><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3.jpeg"/><Relationship Id="rId1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77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9" name="Picture 8">
            <a:extLst>
              <a:ext uri="{FF2B5EF4-FFF2-40B4-BE49-F238E27FC236}">
                <a16:creationId xmlns:a16="http://schemas.microsoft.com/office/drawing/2014/main" id="{D1DC055C-03A8-4531-BABF-D018C9507808}"/>
              </a:ext>
            </a:extLst>
          </p:cNvPr>
          <p:cNvPicPr>
            <a:picLocks noChangeAspect="1"/>
          </p:cNvPicPr>
          <p:nvPr/>
        </p:nvPicPr>
        <p:blipFill>
          <a:blip r:embed="rId5"/>
          <a:stretch>
            <a:fillRect/>
          </a:stretch>
        </p:blipFill>
        <p:spPr>
          <a:xfrm>
            <a:off x="381000" y="922286"/>
            <a:ext cx="10896600" cy="5133412"/>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12"/>
            <a:extLst>
              <a:ext uri="{FF2B5EF4-FFF2-40B4-BE49-F238E27FC236}">
                <a16:creationId xmlns:a16="http://schemas.microsoft.com/office/drawing/2014/main" id="{AFD36A86-EAD8-4A7B-A78D-C2152D9B8D73}"/>
              </a:ext>
            </a:extLst>
          </p:cNvPr>
          <p:cNvPicPr>
            <a:picLocks noChangeAspect="1"/>
          </p:cNvPicPr>
          <p:nvPr/>
        </p:nvPicPr>
        <p:blipFill>
          <a:blip r:embed="rId13"/>
          <a:stretch>
            <a:fillRect/>
          </a:stretch>
        </p:blipFill>
        <p:spPr>
          <a:xfrm>
            <a:off x="9270432" y="3588107"/>
            <a:ext cx="2922132" cy="2544037"/>
          </a:xfrm>
          <a:prstGeom prst="rect">
            <a:avLst/>
          </a:prstGeom>
        </p:spPr>
      </p:pic>
      <p:pic>
        <p:nvPicPr>
          <p:cNvPr id="17" name="Picture 2" descr="IUPATDC57">
            <a:extLst>
              <a:ext uri="{FF2B5EF4-FFF2-40B4-BE49-F238E27FC236}">
                <a16:creationId xmlns:a16="http://schemas.microsoft.com/office/drawing/2014/main" id="{CE4EEC6A-8AAF-490D-A9A9-4A69CB84492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43192" y="145204"/>
            <a:ext cx="1224319" cy="12189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7025</TotalTime>
  <Words>9036</Words>
  <Application>Microsoft Office PowerPoint</Application>
  <PresentationFormat>Widescreen</PresentationFormat>
  <Paragraphs>573</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77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286</cp:revision>
  <dcterms:created xsi:type="dcterms:W3CDTF">2024-09-19T19:34:13Z</dcterms:created>
  <dcterms:modified xsi:type="dcterms:W3CDTF">2025-07-18T20:07:30Z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