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7599" autoAdjust="0"/>
  </p:normalViewPr>
  <p:slideViewPr>
    <p:cSldViewPr snapToGrid="0" showGuides="1">
      <p:cViewPr varScale="1">
        <p:scale>
          <a:sx n="65" d="100"/>
          <a:sy n="65" d="100"/>
        </p:scale>
        <p:origin x="126" y="231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53’s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jpe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53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9" name="Picture 8">
            <a:extLst>
              <a:ext uri="{FF2B5EF4-FFF2-40B4-BE49-F238E27FC236}">
                <a16:creationId xmlns:a16="http://schemas.microsoft.com/office/drawing/2014/main" id="{ECA837AD-32D3-450E-BF00-925BC8211CD9}"/>
              </a:ext>
            </a:extLst>
          </p:cNvPr>
          <p:cNvPicPr>
            <a:picLocks noChangeAspect="1"/>
          </p:cNvPicPr>
          <p:nvPr/>
        </p:nvPicPr>
        <p:blipFill>
          <a:blip r:embed="rId5"/>
          <a:stretch>
            <a:fillRect/>
          </a:stretch>
        </p:blipFill>
        <p:spPr>
          <a:xfrm>
            <a:off x="2281732" y="855772"/>
            <a:ext cx="7719393" cy="4980992"/>
          </a:xfrm>
          <a:prstGeom prst="rect">
            <a:avLst/>
          </a:prstGeom>
        </p:spPr>
      </p:pic>
      <p:pic>
        <p:nvPicPr>
          <p:cNvPr id="11" name="Picture 10">
            <a:extLst>
              <a:ext uri="{FF2B5EF4-FFF2-40B4-BE49-F238E27FC236}">
                <a16:creationId xmlns:a16="http://schemas.microsoft.com/office/drawing/2014/main" id="{B1E064FC-12A3-4D9F-B9C4-60A41EAC1771}"/>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rian Stanley - Business Manager Secretary Treasurer at IUPAT DC 53 |  LinkedIn">
            <a:extLst>
              <a:ext uri="{FF2B5EF4-FFF2-40B4-BE49-F238E27FC236}">
                <a16:creationId xmlns:a16="http://schemas.microsoft.com/office/drawing/2014/main" id="{F75F9A76-F04B-4C84-9AA3-34C671006E1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6909" t="1890" r="25884" b="9841"/>
          <a:stretch/>
        </p:blipFill>
        <p:spPr bwMode="auto">
          <a:xfrm>
            <a:off x="7244873" y="166003"/>
            <a:ext cx="750660" cy="11582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7072</TotalTime>
  <Words>9086</Words>
  <Application>Microsoft Office PowerPoint</Application>
  <PresentationFormat>Widescreen</PresentationFormat>
  <Paragraphs>590</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53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296</cp:revision>
  <dcterms:created xsi:type="dcterms:W3CDTF">2024-09-19T19:34:13Z</dcterms:created>
  <dcterms:modified xsi:type="dcterms:W3CDTF">2025-08-14T18:47:37Z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