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599" autoAdjust="0"/>
  </p:normalViewPr>
  <p:slideViewPr>
    <p:cSldViewPr snapToGrid="0" showGuides="1">
      <p:cViewPr varScale="1">
        <p:scale>
          <a:sx n="80" d="100"/>
          <a:sy n="80" d="100"/>
        </p:scale>
        <p:origin x="1644" y="12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a:t>
            </a:r>
            <a:r>
              <a:rPr lang="en-CA"/>
              <a:t>DC 51’s </a:t>
            </a:r>
            <a:r>
              <a:rPr lang="en-CA" dirty="0"/>
              <a:t>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51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6" name="Picture 5">
            <a:extLst>
              <a:ext uri="{FF2B5EF4-FFF2-40B4-BE49-F238E27FC236}">
                <a16:creationId xmlns:a16="http://schemas.microsoft.com/office/drawing/2014/main" id="{ED3A6397-FF21-47BE-8F1F-899E18B87FC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8" name="Picture 7">
            <a:extLst>
              <a:ext uri="{FF2B5EF4-FFF2-40B4-BE49-F238E27FC236}">
                <a16:creationId xmlns:a16="http://schemas.microsoft.com/office/drawing/2014/main" id="{75374DEE-C458-457E-B8A6-BB988BD3CC7B}"/>
              </a:ext>
            </a:extLst>
          </p:cNvPr>
          <p:cNvPicPr>
            <a:picLocks noChangeAspect="1"/>
          </p:cNvPicPr>
          <p:nvPr/>
        </p:nvPicPr>
        <p:blipFill rotWithShape="1">
          <a:blip r:embed="rId6"/>
          <a:srcRect t="-3048"/>
          <a:stretch/>
        </p:blipFill>
        <p:spPr>
          <a:xfrm>
            <a:off x="2022322" y="720968"/>
            <a:ext cx="7517918" cy="4969703"/>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10431DBE-F14F-415F-9A9C-37D097E75C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1615" y="175253"/>
            <a:ext cx="1082983" cy="10829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7069</TotalTime>
  <Words>9086</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295</cp:revision>
  <dcterms:created xsi:type="dcterms:W3CDTF">2024-09-19T19:34:13Z</dcterms:created>
  <dcterms:modified xsi:type="dcterms:W3CDTF">2025-08-11T18:04:37Z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