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7228" autoAdjust="0"/>
  </p:normalViewPr>
  <p:slideViewPr>
    <p:cSldViewPr snapToGrid="0" showGuides="1">
      <p:cViewPr varScale="1">
        <p:scale>
          <a:sx n="71" d="100"/>
          <a:sy n="71" d="100"/>
        </p:scale>
        <p:origin x="666"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Ohana,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Ohana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Ohana,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Ohana.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Ohana,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Ohana,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Ohana,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Ohana</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6.jpeg"/><Relationship Id="rId5" Type="http://schemas.openxmlformats.org/officeDocument/2006/relationships/image" Target="../media/image9.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9.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9.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Ohana</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50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9" name="Group 8">
            <a:extLst>
              <a:ext uri="{FF2B5EF4-FFF2-40B4-BE49-F238E27FC236}">
                <a16:creationId xmlns:a16="http://schemas.microsoft.com/office/drawing/2014/main" id="{4F6DD496-ED1F-6F20-8AF2-B259CBC7F84E}"/>
              </a:ext>
            </a:extLst>
          </p:cNvPr>
          <p:cNvGrpSpPr/>
          <p:nvPr/>
        </p:nvGrpSpPr>
        <p:grpSpPr>
          <a:xfrm>
            <a:off x="2203622" y="1009902"/>
            <a:ext cx="7548450" cy="5070486"/>
            <a:chOff x="2203622" y="1009902"/>
            <a:chExt cx="7548450" cy="5070486"/>
          </a:xfrm>
        </p:grpSpPr>
        <p:pic>
          <p:nvPicPr>
            <p:cNvPr id="3" name="Picture 2">
              <a:extLst>
                <a:ext uri="{FF2B5EF4-FFF2-40B4-BE49-F238E27FC236}">
                  <a16:creationId xmlns:a16="http://schemas.microsoft.com/office/drawing/2014/main" id="{CFA3DB07-F449-7572-C72A-ECA655F8EAF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688FD8B5-1B3C-098C-1F5C-A101546583E0}"/>
                </a:ext>
              </a:extLst>
            </p:cNvPr>
            <p:cNvPicPr>
              <a:picLocks noChangeAspect="1"/>
            </p:cNvPicPr>
            <p:nvPr/>
          </p:nvPicPr>
          <p:blipFill>
            <a:blip r:embed="rId6">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extLst>
              <a:ext uri="{FF2B5EF4-FFF2-40B4-BE49-F238E27FC236}">
                <a16:creationId xmlns:a16="http://schemas.microsoft.com/office/drawing/2014/main" id="{B7F7AA9A-6F6C-3167-AF55-C88F64C5C9B1}"/>
              </a:ext>
            </a:extLst>
          </p:cNvPr>
          <p:cNvPicPr>
            <a:picLocks noChangeAspect="1"/>
          </p:cNvPicPr>
          <p:nvPr/>
        </p:nvPicPr>
        <p:blipFill>
          <a:blip r:embed="rId5"/>
          <a:stretch>
            <a:fillRect/>
          </a:stretch>
        </p:blipFill>
        <p:spPr>
          <a:xfrm>
            <a:off x="1080387" y="1080760"/>
            <a:ext cx="10031225" cy="4696480"/>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 name="Picture 3">
            <a:extLst>
              <a:ext uri="{FF2B5EF4-FFF2-40B4-BE49-F238E27FC236}">
                <a16:creationId xmlns:a16="http://schemas.microsoft.com/office/drawing/2014/main" id="{7ECC2628-6781-2DC4-0294-094BF99AE195}"/>
              </a:ext>
            </a:extLst>
          </p:cNvPr>
          <p:cNvPicPr>
            <a:picLocks noChangeAspect="1"/>
          </p:cNvPicPr>
          <p:nvPr/>
        </p:nvPicPr>
        <p:blipFill>
          <a:blip r:embed="rId5"/>
          <a:stretch>
            <a:fillRect/>
          </a:stretch>
        </p:blipFill>
        <p:spPr>
          <a:xfrm>
            <a:off x="10692581" y="246589"/>
            <a:ext cx="1099493" cy="795378"/>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Ohana.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2" name="Group 1">
            <a:extLst>
              <a:ext uri="{FF2B5EF4-FFF2-40B4-BE49-F238E27FC236}">
                <a16:creationId xmlns:a16="http://schemas.microsoft.com/office/drawing/2014/main" id="{E9890B6A-71C6-1871-C33B-46AC9FEF41EA}"/>
              </a:ext>
            </a:extLst>
          </p:cNvPr>
          <p:cNvGrpSpPr/>
          <p:nvPr/>
        </p:nvGrpSpPr>
        <p:grpSpPr>
          <a:xfrm>
            <a:off x="5105456" y="2693036"/>
            <a:ext cx="2374637" cy="599082"/>
            <a:chOff x="5105456" y="2693036"/>
            <a:chExt cx="2374637" cy="599082"/>
          </a:xfrm>
        </p:grpSpPr>
        <p:pic>
          <p:nvPicPr>
            <p:cNvPr id="3" name="Google Shape;335;g367b86df2fb_0_62">
              <a:extLst>
                <a:ext uri="{FF2B5EF4-FFF2-40B4-BE49-F238E27FC236}">
                  <a16:creationId xmlns:a16="http://schemas.microsoft.com/office/drawing/2014/main" id="{9EBC085D-0A3E-0009-21B9-F0C4AFB3A612}"/>
                </a:ext>
              </a:extLst>
            </p:cNvPr>
            <p:cNvPicPr preferRelativeResize="0"/>
            <p:nvPr/>
          </p:nvPicPr>
          <p:blipFill rotWithShape="1">
            <a:blip r:embed="rId4">
              <a:alphaModFix/>
            </a:blip>
            <a:srcRect l="19555" t="32510" r="63482" b="54274"/>
            <a:stretch/>
          </p:blipFill>
          <p:spPr>
            <a:xfrm>
              <a:off x="5105456" y="2707343"/>
              <a:ext cx="2374637" cy="584775"/>
            </a:xfrm>
            <a:prstGeom prst="rect">
              <a:avLst/>
            </a:prstGeom>
            <a:noFill/>
            <a:ln>
              <a:noFill/>
            </a:ln>
          </p:spPr>
        </p:pic>
        <p:sp>
          <p:nvSpPr>
            <p:cNvPr id="5" name="TextBox 4">
              <a:extLst>
                <a:ext uri="{FF2B5EF4-FFF2-40B4-BE49-F238E27FC236}">
                  <a16:creationId xmlns:a16="http://schemas.microsoft.com/office/drawing/2014/main" id="{0D411EBC-76AE-0077-CF4C-FFDBA3ADE1CF}"/>
                </a:ext>
              </a:extLst>
            </p:cNvPr>
            <p:cNvSpPr txBox="1"/>
            <p:nvPr/>
          </p:nvSpPr>
          <p:spPr>
            <a:xfrm>
              <a:off x="5105456" y="2693036"/>
              <a:ext cx="2101857" cy="584775"/>
            </a:xfrm>
            <a:prstGeom prst="rect">
              <a:avLst/>
            </a:prstGeom>
            <a:noFill/>
          </p:spPr>
          <p:txBody>
            <a:bodyPr wrap="none" rtlCol="0">
              <a:spAutoFit/>
            </a:bodyPr>
            <a:lstStyle/>
            <a:p>
              <a:r>
                <a:rPr lang="en-US" sz="3200" b="1" dirty="0">
                  <a:solidFill>
                    <a:schemeClr val="bg1"/>
                  </a:solidFill>
                </a:rPr>
                <a:t>One Ohana</a:t>
              </a:r>
              <a:endParaRPr lang="en-CA" sz="3200" b="1" dirty="0">
                <a:solidFill>
                  <a:schemeClr val="bg1"/>
                </a:solidFill>
              </a:endParaRPr>
            </a:p>
          </p:txBody>
        </p:sp>
      </p:gr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657" y="1065657"/>
            <a:ext cx="3631574" cy="2760816"/>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026" name="Picture 2" descr="May be an image of text">
            <a:extLst>
              <a:ext uri="{FF2B5EF4-FFF2-40B4-BE49-F238E27FC236}">
                <a16:creationId xmlns:a16="http://schemas.microsoft.com/office/drawing/2014/main" id="{1B3831C7-F277-5D50-BE15-38B15E4D2C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34" t="37279" r="6937" b="18218"/>
          <a:stretch/>
        </p:blipFill>
        <p:spPr bwMode="auto">
          <a:xfrm>
            <a:off x="644733" y="1065657"/>
            <a:ext cx="6993924" cy="2748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Ohana,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692581" y="246589"/>
            <a:ext cx="1099493" cy="795378"/>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C50 Executive Board">
            <a:extLst>
              <a:ext uri="{FF2B5EF4-FFF2-40B4-BE49-F238E27FC236}">
                <a16:creationId xmlns:a16="http://schemas.microsoft.com/office/drawing/2014/main" id="{EF1FD072-E0B8-755F-F9B1-0A48DF7AAEC6}"/>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7739" y="153023"/>
            <a:ext cx="1052220" cy="16467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Ohana,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Ohana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Ohana.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Ohana,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8479</TotalTime>
  <Words>9161</Words>
  <Application>Microsoft Office PowerPoint</Application>
  <PresentationFormat>Widescreen</PresentationFormat>
  <Paragraphs>604</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302</cp:revision>
  <dcterms:created xsi:type="dcterms:W3CDTF">2024-09-19T19:34:13Z</dcterms:created>
  <dcterms:modified xsi:type="dcterms:W3CDTF">2026-03-27T19:37:39Z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