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4" r:id="rId39"/>
    <p:sldId id="395" r:id="rId40"/>
    <p:sldId id="393" r:id="rId41"/>
    <p:sldId id="396" r:id="rId42"/>
    <p:sldId id="397" r:id="rId43"/>
    <p:sldId id="390" r:id="rId44"/>
    <p:sldId id="391" r:id="rId45"/>
    <p:sldId id="409"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69659" autoAdjust="0"/>
  </p:normalViewPr>
  <p:slideViewPr>
    <p:cSldViewPr snapToGrid="0" showGuides="1">
      <p:cViewPr varScale="1">
        <p:scale>
          <a:sx n="70" d="100"/>
          <a:sy n="70" d="100"/>
        </p:scale>
        <p:origin x="1980"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7.xml"/><Relationship Id="rId7"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4.jpeg"/><Relationship Id="rId11" Type="http://schemas.openxmlformats.org/officeDocument/2006/relationships/image" Target="../media/image58.png"/><Relationship Id="rId5" Type="http://schemas.openxmlformats.org/officeDocument/2006/relationships/image" Target="../media/image53.jpeg"/><Relationship Id="rId10"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59.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3.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2.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4" name="Footer Placeholder 1">
            <a:extLst>
              <a:ext uri="{FF2B5EF4-FFF2-40B4-BE49-F238E27FC236}">
                <a16:creationId xmlns:a16="http://schemas.microsoft.com/office/drawing/2014/main" id="{D35CADAC-FA1E-4D4C-2465-AB55647AC93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grpSp>
        <p:nvGrpSpPr>
          <p:cNvPr id="9" name="Group 8">
            <a:extLst>
              <a:ext uri="{FF2B5EF4-FFF2-40B4-BE49-F238E27FC236}">
                <a16:creationId xmlns:a16="http://schemas.microsoft.com/office/drawing/2014/main" id="{3CB1D010-0B58-46F6-833B-5AFDFBC54458}"/>
              </a:ext>
            </a:extLst>
          </p:cNvPr>
          <p:cNvGrpSpPr/>
          <p:nvPr/>
        </p:nvGrpSpPr>
        <p:grpSpPr>
          <a:xfrm>
            <a:off x="2049476" y="897794"/>
            <a:ext cx="7957352" cy="5202634"/>
            <a:chOff x="2049476" y="897794"/>
            <a:chExt cx="7957352" cy="5202634"/>
          </a:xfrm>
        </p:grpSpPr>
        <p:pic>
          <p:nvPicPr>
            <p:cNvPr id="11" name="Picture 10">
              <a:extLst>
                <a:ext uri="{FF2B5EF4-FFF2-40B4-BE49-F238E27FC236}">
                  <a16:creationId xmlns:a16="http://schemas.microsoft.com/office/drawing/2014/main" id="{B9824018-636D-41AE-AB55-536F358645CC}"/>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12" name="Picture 11">
              <a:extLst>
                <a:ext uri="{FF2B5EF4-FFF2-40B4-BE49-F238E27FC236}">
                  <a16:creationId xmlns:a16="http://schemas.microsoft.com/office/drawing/2014/main" id="{A924BD15-2D63-492B-AD60-25C976C6751D}"/>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13" name="TextBox 12">
              <a:extLst>
                <a:ext uri="{FF2B5EF4-FFF2-40B4-BE49-F238E27FC236}">
                  <a16:creationId xmlns:a16="http://schemas.microsoft.com/office/drawing/2014/main" id="{5E807694-BDC9-4865-9190-93E67A2BD966}"/>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14699</TotalTime>
  <Words>12006</Words>
  <Application>Microsoft Office PowerPoint</Application>
  <PresentationFormat>Widescreen</PresentationFormat>
  <Paragraphs>710</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299</cp:revision>
  <dcterms:created xsi:type="dcterms:W3CDTF">2024-09-19T19:34:13Z</dcterms:created>
  <dcterms:modified xsi:type="dcterms:W3CDTF">2026-01-28T15:11:27Z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