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9"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4" r:id="rId39"/>
    <p:sldId id="395" r:id="rId40"/>
    <p:sldId id="393" r:id="rId41"/>
    <p:sldId id="396" r:id="rId42"/>
    <p:sldId id="397" r:id="rId43"/>
    <p:sldId id="390" r:id="rId44"/>
    <p:sldId id="391" r:id="rId45"/>
    <p:sldId id="398" r:id="rId46"/>
    <p:sldId id="408"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1634" autoAdjust="0"/>
  </p:normalViewPr>
  <p:slideViewPr>
    <p:cSldViewPr snapToGrid="0" showGuides="1">
      <p:cViewPr varScale="1">
        <p:scale>
          <a:sx n="50" d="100"/>
          <a:sy n="50" d="100"/>
        </p:scale>
        <p:origin x="1290"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11.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7.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71.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3.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1.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0.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A2FCA57-8DEE-2561-0D9D-A29B8771B69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38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2" name="Group 1">
            <a:extLst>
              <a:ext uri="{FF2B5EF4-FFF2-40B4-BE49-F238E27FC236}">
                <a16:creationId xmlns:a16="http://schemas.microsoft.com/office/drawing/2014/main" id="{6A4291C9-4C7F-8173-8D0A-C0B879D646C4}"/>
              </a:ext>
            </a:extLst>
          </p:cNvPr>
          <p:cNvGrpSpPr/>
          <p:nvPr/>
        </p:nvGrpSpPr>
        <p:grpSpPr>
          <a:xfrm>
            <a:off x="2304789" y="904300"/>
            <a:ext cx="7581899" cy="5221181"/>
            <a:chOff x="2304789" y="904300"/>
            <a:chExt cx="7581899" cy="5221181"/>
          </a:xfrm>
        </p:grpSpPr>
        <p:pic>
          <p:nvPicPr>
            <p:cNvPr id="3" name="Picture 2">
              <a:extLst>
                <a:ext uri="{FF2B5EF4-FFF2-40B4-BE49-F238E27FC236}">
                  <a16:creationId xmlns:a16="http://schemas.microsoft.com/office/drawing/2014/main" id="{DBC2C5B1-90FF-213C-B1BB-D7DE25402AE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CFAC338E-AF74-B7B2-9E4B-B950227F4AD9}"/>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IUPAT District Council 38 | LinkedIn">
            <a:extLst>
              <a:ext uri="{FF2B5EF4-FFF2-40B4-BE49-F238E27FC236}">
                <a16:creationId xmlns:a16="http://schemas.microsoft.com/office/drawing/2014/main" id="{E31AC77D-A7EF-3720-CE7E-1E33B53C717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1924" y="103770"/>
            <a:ext cx="1320140" cy="13201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7074</TotalTime>
  <Words>10535</Words>
  <Application>Microsoft Office PowerPoint</Application>
  <PresentationFormat>Widescreen</PresentationFormat>
  <Paragraphs>681</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38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305</cp:revision>
  <dcterms:created xsi:type="dcterms:W3CDTF">2024-09-19T19:34:13Z</dcterms:created>
  <dcterms:modified xsi:type="dcterms:W3CDTF">2026-03-04T15:43:05Z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