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599" autoAdjust="0"/>
  </p:normalViewPr>
  <p:slideViewPr>
    <p:cSldViewPr snapToGrid="0" showGuides="1">
      <p:cViewPr varScale="1">
        <p:scale>
          <a:sx n="65" d="100"/>
          <a:sy n="65" d="100"/>
        </p:scale>
        <p:origin x="126" y="236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1M’s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https://www.youtube.com/embed/fpR2XCdD_Vo</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10/9/2025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pR2XCdD_Vo"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37.xml"/><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10.png"/><Relationship Id="rId4" Type="http://schemas.openxmlformats.org/officeDocument/2006/relationships/image" Target="../media/image62.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69.png"/><Relationship Id="rId4" Type="http://schemas.openxmlformats.org/officeDocument/2006/relationships/image" Target="../media/image60.jpg"/><Relationship Id="rId9" Type="http://schemas.openxmlformats.org/officeDocument/2006/relationships/slide" Target="sl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807350"/>
            <a:ext cx="1115582" cy="400110"/>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000" b="1" dirty="0">
                <a:latin typeface="Open Sans" panose="020B0606030504020204" pitchFamily="34" charset="0"/>
                <a:ea typeface="Open Sans" panose="020B0606030504020204" pitchFamily="34" charset="0"/>
                <a:cs typeface="Open Sans" panose="020B0606030504020204" pitchFamily="34" charset="0"/>
              </a:rPr>
              <a:t>DC 1M</a:t>
            </a:r>
            <a:endPar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77E574-2D73-4CC7-8CA8-31A1557F169F}"/>
              </a:ext>
            </a:extLst>
          </p:cNvPr>
          <p:cNvPicPr>
            <a:picLocks noChangeAspect="1"/>
          </p:cNvPicPr>
          <p:nvPr/>
        </p:nvPicPr>
        <p:blipFill rotWithShape="1">
          <a:blip r:embed="rId4">
            <a:extLst>
              <a:ext uri="{28A0092B-C50C-407E-A947-70E740481C1C}">
                <a14:useLocalDpi xmlns:a14="http://schemas.microsoft.com/office/drawing/2010/main" val="0"/>
              </a:ext>
            </a:extLst>
          </a:blip>
          <a:srcRect b="11005"/>
          <a:stretch/>
        </p:blipFill>
        <p:spPr>
          <a:xfrm>
            <a:off x="2260865" y="851464"/>
            <a:ext cx="7698326" cy="4971696"/>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1M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2" name="Picture 11">
            <a:extLst>
              <a:ext uri="{FF2B5EF4-FFF2-40B4-BE49-F238E27FC236}">
                <a16:creationId xmlns:a16="http://schemas.microsoft.com/office/drawing/2014/main" id="{08632147-1A99-4B79-8388-A64F7DFF1275}"/>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546935" y="5852706"/>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58507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0481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62692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Building Union Power - Apprentices</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6" y="1810627"/>
            <a:ext cx="2580900" cy="2580900"/>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inters District Council 1M | Warren MI">
            <a:extLst>
              <a:ext uri="{FF2B5EF4-FFF2-40B4-BE49-F238E27FC236}">
                <a16:creationId xmlns:a16="http://schemas.microsoft.com/office/drawing/2014/main" id="{13419598-510B-45C5-B1CD-E39E515443CF}"/>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6700" y="110807"/>
            <a:ext cx="1243833" cy="12438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United People </a:t>
            </a:r>
            <a:r>
              <a:rPr lang="en-CA" dirty="0"/>
              <a:t>Will Never Be Divided!</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 name="Picture 3">
            <a:hlinkClick r:id="rId5"/>
            <a:extLst>
              <a:ext uri="{FF2B5EF4-FFF2-40B4-BE49-F238E27FC236}">
                <a16:creationId xmlns:a16="http://schemas.microsoft.com/office/drawing/2014/main" id="{178264CA-356A-46AF-8804-DCB397577001}"/>
              </a:ext>
            </a:extLst>
          </p:cNvPr>
          <p:cNvPicPr>
            <a:picLocks noChangeAspect="1"/>
          </p:cNvPicPr>
          <p:nvPr/>
        </p:nvPicPr>
        <p:blipFill>
          <a:blip r:embed="rId6"/>
          <a:stretch>
            <a:fillRect/>
          </a:stretch>
        </p:blipFill>
        <p:spPr>
          <a:xfrm>
            <a:off x="1295400" y="839062"/>
            <a:ext cx="10408385" cy="530655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B7E7BD61-A24B-4FC8-958C-F7991DDD21E5}"/>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sp>
        <p:nvSpPr>
          <p:cNvPr id="15" name="TextBox 14">
            <a:extLst>
              <a:ext uri="{FF2B5EF4-FFF2-40B4-BE49-F238E27FC236}">
                <a16:creationId xmlns:a16="http://schemas.microsoft.com/office/drawing/2014/main" id="{510CCE1F-6F64-4364-9645-50FCB56EE912}"/>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23AA7B57-4ED3-4AC9-A45A-7DB197357068}"/>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48F98B02-1F64-4286-95D5-BDF4F999139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FB57A0FB-96A0-4E2A-A902-4FF9666D8B44}"/>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C6196E2B-B715-4266-A334-0885475F9B47}"/>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DBAE9B3F-FA6D-4A70-8BB6-B7F38664D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24" name="Picture 23">
            <a:extLst>
              <a:ext uri="{FF2B5EF4-FFF2-40B4-BE49-F238E27FC236}">
                <a16:creationId xmlns:a16="http://schemas.microsoft.com/office/drawing/2014/main" id="{C90EFABB-45C0-4B6E-AE10-3BC7535B6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26" name="Picture 25">
            <a:extLst>
              <a:ext uri="{FF2B5EF4-FFF2-40B4-BE49-F238E27FC236}">
                <a16:creationId xmlns:a16="http://schemas.microsoft.com/office/drawing/2014/main" id="{4D87C523-FCBF-4FFC-B27B-22E4FBF8FF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0" name="Picture 29">
            <a:extLst>
              <a:ext uri="{FF2B5EF4-FFF2-40B4-BE49-F238E27FC236}">
                <a16:creationId xmlns:a16="http://schemas.microsoft.com/office/drawing/2014/main" id="{5896AB76-55F9-4028-8887-A6F2839A93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2" name="TextBox 31">
            <a:extLst>
              <a:ext uri="{FF2B5EF4-FFF2-40B4-BE49-F238E27FC236}">
                <a16:creationId xmlns:a16="http://schemas.microsoft.com/office/drawing/2014/main" id="{A2EA1825-C728-4F64-ACBA-9404337BA1F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0" name="Picture 39">
            <a:extLst>
              <a:ext uri="{FF2B5EF4-FFF2-40B4-BE49-F238E27FC236}">
                <a16:creationId xmlns:a16="http://schemas.microsoft.com/office/drawing/2014/main" id="{42DCACC6-8292-4C1F-BCFC-FF41AFD4AA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9"/>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10"/>
          <a:srcRect t="13588"/>
          <a:stretch/>
        </p:blipFill>
        <p:spPr>
          <a:xfrm>
            <a:off x="10001125" y="6469466"/>
            <a:ext cx="633692" cy="382484"/>
          </a:xfrm>
          <a:prstGeom prst="rect">
            <a:avLst/>
          </a:prstGeom>
        </p:spPr>
      </p:pic>
      <p:sp>
        <p:nvSpPr>
          <p:cNvPr id="21" name="Footer Placeholder 1">
            <a:extLst>
              <a:ext uri="{FF2B5EF4-FFF2-40B4-BE49-F238E27FC236}">
                <a16:creationId xmlns:a16="http://schemas.microsoft.com/office/drawing/2014/main" id="{D9E31C1B-8768-4F39-BAB4-EDBCFAD97DC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3" name="TextBox 22">
            <a:extLst>
              <a:ext uri="{FF2B5EF4-FFF2-40B4-BE49-F238E27FC236}">
                <a16:creationId xmlns:a16="http://schemas.microsoft.com/office/drawing/2014/main" id="{0F578FB6-9756-454F-933B-FC90F95E93F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0590D72C-3011-4BC6-B84D-255B6BE9C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
        <p:nvSpPr>
          <p:cNvPr id="14" name="TextBox 13">
            <a:extLst>
              <a:ext uri="{FF2B5EF4-FFF2-40B4-BE49-F238E27FC236}">
                <a16:creationId xmlns:a16="http://schemas.microsoft.com/office/drawing/2014/main" id="{2325EBA9-2E1D-4E6D-807B-31855A025E5A}"/>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5" name="Picture 14">
            <a:extLst>
              <a:ext uri="{FF2B5EF4-FFF2-40B4-BE49-F238E27FC236}">
                <a16:creationId xmlns:a16="http://schemas.microsoft.com/office/drawing/2014/main" id="{294D0FF4-651D-4541-8A72-205A5B3A3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6" name="Picture 15">
            <a:hlinkClick r:id="rId9" action="ppaction://hlinksldjump"/>
            <a:extLst>
              <a:ext uri="{FF2B5EF4-FFF2-40B4-BE49-F238E27FC236}">
                <a16:creationId xmlns:a16="http://schemas.microsoft.com/office/drawing/2014/main" id="{852B9022-D3D0-40C4-8C23-BE80C8DC99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7210</TotalTime>
  <Words>9166</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1M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United People Will Never Be Divided!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313</cp:revision>
  <dcterms:created xsi:type="dcterms:W3CDTF">2024-09-19T19:34:13Z</dcterms:created>
  <dcterms:modified xsi:type="dcterms:W3CDTF">2025-10-09T15:05:51Z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