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7228" autoAdjust="0"/>
  </p:normalViewPr>
  <p:slideViewPr>
    <p:cSldViewPr snapToGrid="0" showGuides="1">
      <p:cViewPr varScale="1">
        <p:scale>
          <a:sx n="57" d="100"/>
          <a:sy n="57" d="100"/>
        </p:scale>
        <p:origin x="1374" y="9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2026-02-06</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7.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8.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9.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2.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7.xml"/><Relationship Id="rId7"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10.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a:latin typeface="Open Sans" panose="020B0606030504020204" pitchFamily="34" charset="0"/>
                <a:ea typeface="Open Sans" panose="020B0606030504020204" pitchFamily="34" charset="0"/>
                <a:cs typeface="Open Sans" panose="020B0606030504020204" pitchFamily="34" charset="0"/>
              </a:rPr>
              <a:t>DC 16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16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grpSp>
        <p:nvGrpSpPr>
          <p:cNvPr id="2" name="Group 1">
            <a:extLst>
              <a:ext uri="{FF2B5EF4-FFF2-40B4-BE49-F238E27FC236}">
                <a16:creationId xmlns:a16="http://schemas.microsoft.com/office/drawing/2014/main" id="{FF5A2729-B583-B3CD-2D4E-7BB5FE1454FC}"/>
              </a:ext>
            </a:extLst>
          </p:cNvPr>
          <p:cNvGrpSpPr/>
          <p:nvPr/>
        </p:nvGrpSpPr>
        <p:grpSpPr>
          <a:xfrm>
            <a:off x="2148114" y="1038338"/>
            <a:ext cx="7603958" cy="5042050"/>
            <a:chOff x="2148114" y="1038338"/>
            <a:chExt cx="7603958" cy="5042050"/>
          </a:xfrm>
        </p:grpSpPr>
        <p:pic>
          <p:nvPicPr>
            <p:cNvPr id="3" name="Picture 2">
              <a:extLst>
                <a:ext uri="{FF2B5EF4-FFF2-40B4-BE49-F238E27FC236}">
                  <a16:creationId xmlns:a16="http://schemas.microsoft.com/office/drawing/2014/main" id="{CFA3DB07-F449-7572-C72A-ECA655F8EAF9}"/>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96907331-B75F-36E6-15CB-A06DDEDE427F}"/>
                </a:ext>
              </a:extLst>
            </p:cNvPr>
            <p:cNvPicPr>
              <a:picLocks noChangeAspect="1"/>
            </p:cNvPicPr>
            <p:nvPr/>
          </p:nvPicPr>
          <p:blipFill>
            <a:blip r:embed="rId6">
              <a:extLst>
                <a:ext uri="{28A0092B-C50C-407E-A947-70E740481C1C}">
                  <a14:useLocalDpi xmlns:a14="http://schemas.microsoft.com/office/drawing/2010/main" val="0"/>
                </a:ext>
              </a:extLst>
            </a:blip>
            <a:srcRect l="769" t="2750" r="1736" b="11557"/>
            <a:stretch/>
          </p:blipFill>
          <p:spPr>
            <a:xfrm>
              <a:off x="2148114" y="1038338"/>
              <a:ext cx="7368587" cy="4699869"/>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C16 UNION">
            <a:extLst>
              <a:ext uri="{FF2B5EF4-FFF2-40B4-BE49-F238E27FC236}">
                <a16:creationId xmlns:a16="http://schemas.microsoft.com/office/drawing/2014/main" id="{DA896DBF-7A0A-9650-361B-2B2DB9DA4E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00688" y="2833688"/>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pport – DC16 UNION">
            <a:extLst>
              <a:ext uri="{FF2B5EF4-FFF2-40B4-BE49-F238E27FC236}">
                <a16:creationId xmlns:a16="http://schemas.microsoft.com/office/drawing/2014/main" id="{76E69535-E782-6E19-EF1A-73C181F39623}"/>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0842" y="76713"/>
            <a:ext cx="1245973" cy="12294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4CC7A0B3-12FB-0D10-A2E7-FF86C5C6F3F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7049</TotalTime>
  <Words>9157</Words>
  <Application>Microsoft Office PowerPoint</Application>
  <PresentationFormat>Widescreen</PresentationFormat>
  <Paragraphs>603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295</cp:revision>
  <dcterms:created xsi:type="dcterms:W3CDTF">2024-09-19T19:34:13Z</dcterms:created>
  <dcterms:modified xsi:type="dcterms:W3CDTF">2026-02-06T21:28:55Z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