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38861" autoAdjust="0"/>
  </p:normalViewPr>
  <p:slideViewPr>
    <p:cSldViewPr snapToGrid="0" showGuides="1">
      <p:cViewPr varScale="1">
        <p:scale>
          <a:sx n="36" d="100"/>
          <a:sy n="36" d="100"/>
        </p:scale>
        <p:origin x="2604"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0.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9.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9B5338BC-B63B-4584-952F-2906CC75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inishing Trades Institute of DC 14 Chicago">
            <a:extLst>
              <a:ext uri="{FF2B5EF4-FFF2-40B4-BE49-F238E27FC236}">
                <a16:creationId xmlns:a16="http://schemas.microsoft.com/office/drawing/2014/main" id="{5EE22480-1115-4237-A28D-7D9F91217E5F}"/>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216" t="4050" r="4804" b="5200"/>
          <a:stretch/>
        </p:blipFill>
        <p:spPr bwMode="auto">
          <a:xfrm>
            <a:off x="5960319" y="183613"/>
            <a:ext cx="1980275" cy="12211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7047</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289</cp:revision>
  <dcterms:created xsi:type="dcterms:W3CDTF">2024-09-19T19:34:13Z</dcterms:created>
  <dcterms:modified xsi:type="dcterms:W3CDTF">2025-07-28T21:34:14Z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