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60767" autoAdjust="0"/>
  </p:normalViewPr>
  <p:slideViewPr>
    <p:cSldViewPr snapToGrid="0" showGuides="1">
      <p:cViewPr>
        <p:scale>
          <a:sx n="50" d="100"/>
          <a:sy n="50" d="100"/>
        </p:scale>
        <p:origin x="1914" y="21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PLAY GP’s video - https://www.facebook.com/watch/?v=419019324530038&amp;ref=sharing</a:t>
            </a: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hyperlink" Target="https://www.facebook.com/watch/?v=419019324530038&amp;ref=sharing" TargetMode="External"/><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3.jpe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9B5338BC-B63B-4584-952F-2906CC75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inishing Trades Institute of DC 14 Chicago">
            <a:extLst>
              <a:ext uri="{FF2B5EF4-FFF2-40B4-BE49-F238E27FC236}">
                <a16:creationId xmlns:a16="http://schemas.microsoft.com/office/drawing/2014/main" id="{5EE22480-1115-4237-A28D-7D9F91217E5F}"/>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216" t="4050" r="4804" b="5200"/>
          <a:stretch/>
        </p:blipFill>
        <p:spPr bwMode="auto">
          <a:xfrm>
            <a:off x="5960319" y="183613"/>
            <a:ext cx="1980275" cy="12211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3"/>
            <a:extLst>
              <a:ext uri="{FF2B5EF4-FFF2-40B4-BE49-F238E27FC236}">
                <a16:creationId xmlns:a16="http://schemas.microsoft.com/office/drawing/2014/main" id="{AFD36A86-EAD8-4A7B-A78D-C2152D9B8D73}"/>
              </a:ext>
            </a:extLst>
          </p:cNvPr>
          <p:cNvPicPr>
            <a:picLocks noChangeAspect="1"/>
          </p:cNvPicPr>
          <p:nvPr/>
        </p:nvPicPr>
        <p:blipFill>
          <a:blip r:embed="rId14"/>
          <a:stretch>
            <a:fillRect/>
          </a:stretch>
        </p:blipFill>
        <p:spPr>
          <a:xfrm>
            <a:off x="9270432" y="3588107"/>
            <a:ext cx="2922132" cy="2544037"/>
          </a:xfrm>
          <a:prstGeom prst="rect">
            <a:avLst/>
          </a:prstGeom>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7023</TotalTime>
  <Words>9027</Words>
  <Application>Microsoft Office PowerPoint</Application>
  <PresentationFormat>Widescreen</PresentationFormat>
  <Paragraphs>573</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282</cp:revision>
  <dcterms:created xsi:type="dcterms:W3CDTF">2024-09-19T19:34:13Z</dcterms:created>
  <dcterms:modified xsi:type="dcterms:W3CDTF">2025-07-17T20:23:42Z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