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7228" autoAdjust="0"/>
  </p:normalViewPr>
  <p:slideViewPr>
    <p:cSldViewPr snapToGrid="0" showGuides="1">
      <p:cViewPr varScale="1">
        <p:scale>
          <a:sx n="85" d="100"/>
          <a:sy n="85" d="100"/>
        </p:scale>
        <p:origin x="672"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a:t>
            </a:r>
            <a:r>
              <a:rPr lang="en-US" b="0" i="1" u="none" strike="noStrike" dirty="0">
                <a:solidFill>
                  <a:srgbClr val="000000"/>
                </a:solidFill>
                <a:effectLst/>
                <a:latin typeface="Calibri" panose="020F0502020204030204" pitchFamily="34" charset="0"/>
              </a:rPr>
              <a:t>The people united will never be divided! </a:t>
            </a:r>
            <a:r>
              <a:rPr lang="en-US" b="0" i="0" u="none" strike="noStrike" dirty="0">
                <a:solidFill>
                  <a:srgbClr val="000000"/>
                </a:solidFill>
                <a:effectLst/>
                <a:latin typeface="Calibri" panose="020F0502020204030204" pitchFamily="34" charset="0"/>
              </a:rPr>
              <a:t>video - youtube.com/</a:t>
            </a:r>
            <a:r>
              <a:rPr lang="en-US" b="0" i="0" u="none" strike="noStrike" dirty="0" err="1">
                <a:solidFill>
                  <a:srgbClr val="000000"/>
                </a:solidFill>
                <a:effectLst/>
                <a:latin typeface="Calibri" panose="020F0502020204030204" pitchFamily="34" charset="0"/>
              </a:rPr>
              <a:t>watch?v</a:t>
            </a:r>
            <a:r>
              <a:rPr lang="en-US" b="0" i="0" u="none" strike="noStrike" dirty="0">
                <a:solidFill>
                  <a:srgbClr val="000000"/>
                </a:solidFill>
                <a:effectLst/>
                <a:latin typeface="Calibri" panose="020F0502020204030204" pitchFamily="34" charset="0"/>
              </a:rPr>
              <a:t>=fpR2XCdD_Vo&amp;pp=ygUgSVVQQVQgLSBXZSB3aWxsIE5ldmVyIGJlIGRpdmlkZWQ%3D</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6/3/2026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8.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fpR2XCdD_Vo?feature=oembed" TargetMode="External"/><Relationship Id="rId1" Type="http://schemas.openxmlformats.org/officeDocument/2006/relationships/tags" Target="../tags/tag37.xml"/><Relationship Id="rId6" Type="http://schemas.openxmlformats.org/officeDocument/2006/relationships/image" Target="../media/image62.jpeg"/><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10.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11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6" name="Group 5">
            <a:extLst>
              <a:ext uri="{FF2B5EF4-FFF2-40B4-BE49-F238E27FC236}">
                <a16:creationId xmlns:a16="http://schemas.microsoft.com/office/drawing/2014/main" id="{23BEB5A6-9B59-9038-C8EE-70705B3B2148}"/>
              </a:ext>
            </a:extLst>
          </p:cNvPr>
          <p:cNvGrpSpPr/>
          <p:nvPr/>
        </p:nvGrpSpPr>
        <p:grpSpPr>
          <a:xfrm>
            <a:off x="2206508" y="888756"/>
            <a:ext cx="7545564" cy="5191632"/>
            <a:chOff x="2206508" y="888756"/>
            <a:chExt cx="7545564" cy="5191632"/>
          </a:xfrm>
        </p:grpSpPr>
        <p:pic>
          <p:nvPicPr>
            <p:cNvPr id="8" name="Picture 7">
              <a:extLst>
                <a:ext uri="{FF2B5EF4-FFF2-40B4-BE49-F238E27FC236}">
                  <a16:creationId xmlns:a16="http://schemas.microsoft.com/office/drawing/2014/main" id="{A43EBB8D-C0E6-8EF9-1D02-54EC571C54D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9" name="Picture 8" descr="A graph showing the number of members&#10;&#10;AI-generated content may be incorrect.">
              <a:extLst>
                <a:ext uri="{FF2B5EF4-FFF2-40B4-BE49-F238E27FC236}">
                  <a16:creationId xmlns:a16="http://schemas.microsoft.com/office/drawing/2014/main" id="{9DDE6C9D-5466-F1B1-F943-E1E4E626502B}"/>
                </a:ext>
              </a:extLst>
            </p:cNvPr>
            <p:cNvPicPr>
              <a:picLocks noChangeAspect="1"/>
            </p:cNvPicPr>
            <p:nvPr/>
          </p:nvPicPr>
          <p:blipFill>
            <a:blip r:embed="rId6">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C16 UNION">
            <a:extLst>
              <a:ext uri="{FF2B5EF4-FFF2-40B4-BE49-F238E27FC236}">
                <a16:creationId xmlns:a16="http://schemas.microsoft.com/office/drawing/2014/main" id="{DA896DBF-7A0A-9650-361B-2B2DB9DA4E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0688" y="2833688"/>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istrict Council 11">
            <a:extLst>
              <a:ext uri="{FF2B5EF4-FFF2-40B4-BE49-F238E27FC236}">
                <a16:creationId xmlns:a16="http://schemas.microsoft.com/office/drawing/2014/main" id="{C9D09181-E483-A130-B534-03C8437F2746}"/>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6138" y="235620"/>
            <a:ext cx="1156678" cy="1088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The people united will </a:t>
            </a:r>
            <a:r>
              <a:rPr lang="en-US" dirty="0"/>
              <a:t>never be divided! </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 name="Online Media 1" title="The people united will never be divided!">
            <a:hlinkClick r:id="" action="ppaction://media"/>
            <a:extLst>
              <a:ext uri="{FF2B5EF4-FFF2-40B4-BE49-F238E27FC236}">
                <a16:creationId xmlns:a16="http://schemas.microsoft.com/office/drawing/2014/main" id="{AC29E79B-B921-AB59-D639-30FE6E4BAA68}"/>
              </a:ext>
            </a:extLst>
          </p:cNvPr>
          <p:cNvPicPr>
            <a:picLocks noRot="1" noChangeAspect="1"/>
          </p:cNvPicPr>
          <p:nvPr>
            <a:videoFile r:link="rId2"/>
          </p:nvPr>
        </p:nvPicPr>
        <p:blipFill>
          <a:blip r:embed="rId6"/>
          <a:stretch>
            <a:fillRect/>
          </a:stretch>
        </p:blipFill>
        <p:spPr>
          <a:xfrm>
            <a:off x="1548567" y="966403"/>
            <a:ext cx="9094865" cy="5138610"/>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8213</TotalTime>
  <Words>9176</Words>
  <Application>Microsoft Office PowerPoint</Application>
  <PresentationFormat>Widescreen</PresentationFormat>
  <Paragraphs>603</Paragraphs>
  <Slides>38</Slides>
  <Notes>38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The people united will never be divided!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298</cp:revision>
  <dcterms:created xsi:type="dcterms:W3CDTF">2024-09-19T19:34:13Z</dcterms:created>
  <dcterms:modified xsi:type="dcterms:W3CDTF">2026-06-04T13:29:42Z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