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228" autoAdjust="0"/>
  </p:normalViewPr>
  <p:slideViewPr>
    <p:cSldViewPr snapToGrid="0" showGuides="1">
      <p:cViewPr varScale="1">
        <p:scale>
          <a:sx n="58" d="100"/>
          <a:sy n="58" d="100"/>
        </p:scale>
        <p:origin x="366"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7.pn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8.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9.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2.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7.xml"/><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10.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11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6" name="Group 5">
            <a:extLst>
              <a:ext uri="{FF2B5EF4-FFF2-40B4-BE49-F238E27FC236}">
                <a16:creationId xmlns:a16="http://schemas.microsoft.com/office/drawing/2014/main" id="{23BEB5A6-9B59-9038-C8EE-70705B3B2148}"/>
              </a:ext>
            </a:extLst>
          </p:cNvPr>
          <p:cNvGrpSpPr/>
          <p:nvPr/>
        </p:nvGrpSpPr>
        <p:grpSpPr>
          <a:xfrm>
            <a:off x="2206508" y="888756"/>
            <a:ext cx="7545564" cy="5191632"/>
            <a:chOff x="2206508" y="888756"/>
            <a:chExt cx="7545564" cy="5191632"/>
          </a:xfrm>
        </p:grpSpPr>
        <p:pic>
          <p:nvPicPr>
            <p:cNvPr id="8" name="Picture 7">
              <a:extLst>
                <a:ext uri="{FF2B5EF4-FFF2-40B4-BE49-F238E27FC236}">
                  <a16:creationId xmlns:a16="http://schemas.microsoft.com/office/drawing/2014/main" id="{A43EBB8D-C0E6-8EF9-1D02-54EC571C54D5}"/>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9" name="Picture 8" descr="A graph showing the number of members&#10;&#10;AI-generated content may be incorrect.">
              <a:extLst>
                <a:ext uri="{FF2B5EF4-FFF2-40B4-BE49-F238E27FC236}">
                  <a16:creationId xmlns:a16="http://schemas.microsoft.com/office/drawing/2014/main" id="{9DDE6C9D-5466-F1B1-F943-E1E4E626502B}"/>
                </a:ext>
              </a:extLst>
            </p:cNvPr>
            <p:cNvPicPr>
              <a:picLocks noChangeAspect="1"/>
            </p:cNvPicPr>
            <p:nvPr/>
          </p:nvPicPr>
          <p:blipFill>
            <a:blip r:embed="rId6">
              <a:extLst>
                <a:ext uri="{28A0092B-C50C-407E-A947-70E740481C1C}">
                  <a14:useLocalDpi xmlns:a14="http://schemas.microsoft.com/office/drawing/2010/main" val="0"/>
                </a:ext>
              </a:extLst>
            </a:blip>
            <a:srcRect b="11338"/>
            <a:stretch/>
          </p:blipFill>
          <p:spPr>
            <a:xfrm>
              <a:off x="2206508" y="888756"/>
              <a:ext cx="7368588" cy="4740933"/>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C16 UNION">
            <a:extLst>
              <a:ext uri="{FF2B5EF4-FFF2-40B4-BE49-F238E27FC236}">
                <a16:creationId xmlns:a16="http://schemas.microsoft.com/office/drawing/2014/main" id="{DA896DBF-7A0A-9650-361B-2B2DB9DA4E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0688" y="2833688"/>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istrict Council 11">
            <a:extLst>
              <a:ext uri="{FF2B5EF4-FFF2-40B4-BE49-F238E27FC236}">
                <a16:creationId xmlns:a16="http://schemas.microsoft.com/office/drawing/2014/main" id="{C9D09181-E483-A130-B534-03C8437F2746}"/>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6138" y="235620"/>
            <a:ext cx="1156678" cy="10886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4CC7A0B3-12FB-0D10-A2E7-FF86C5C6F3F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7050</TotalTime>
  <Words>9157</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296</cp:revision>
  <dcterms:created xsi:type="dcterms:W3CDTF">2024-09-19T19:34:13Z</dcterms:created>
  <dcterms:modified xsi:type="dcterms:W3CDTF">2026-03-03T18:46:50Z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