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38861" autoAdjust="0"/>
  </p:normalViewPr>
  <p:slideViewPr>
    <p:cSldViewPr snapToGrid="0" showGuides="1">
      <p:cViewPr varScale="1">
        <p:scale>
          <a:sx n="38" d="100"/>
          <a:sy n="38" d="100"/>
        </p:scale>
        <p:origin x="3246"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10’s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2" name="Picture 11">
            <a:extLst>
              <a:ext uri="{FF2B5EF4-FFF2-40B4-BE49-F238E27FC236}">
                <a16:creationId xmlns:a16="http://schemas.microsoft.com/office/drawing/2014/main" id="{DE9D80AD-B284-4E87-80D5-CAC8DB7312C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D07B9FF8-D314-4B60-B394-E72959F1B29D}"/>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UPAT District Council 10 — CareerStarter CraftCentral">
            <a:extLst>
              <a:ext uri="{FF2B5EF4-FFF2-40B4-BE49-F238E27FC236}">
                <a16:creationId xmlns:a16="http://schemas.microsoft.com/office/drawing/2014/main" id="{70D1F0DA-9E13-4670-B123-FC4938C09F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125" b="18640"/>
          <a:stretch/>
        </p:blipFill>
        <p:spPr bwMode="auto">
          <a:xfrm>
            <a:off x="6588338" y="215277"/>
            <a:ext cx="1423544" cy="985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7047</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292</cp:revision>
  <dcterms:created xsi:type="dcterms:W3CDTF">2024-09-19T19:34:13Z</dcterms:created>
  <dcterms:modified xsi:type="dcterms:W3CDTF">2025-08-11T19:07:00Z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