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38861" autoAdjust="0"/>
  </p:normalViewPr>
  <p:slideViewPr>
    <p:cSldViewPr snapToGrid="0" showGuides="1">
      <p:cViewPr varScale="1">
        <p:scale>
          <a:sx n="38" d="100"/>
          <a:sy n="38" d="100"/>
        </p:scale>
        <p:origin x="3246"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8" name="Picture 7">
            <a:extLst>
              <a:ext uri="{FF2B5EF4-FFF2-40B4-BE49-F238E27FC236}">
                <a16:creationId xmlns:a16="http://schemas.microsoft.com/office/drawing/2014/main" id="{0338ACDD-206F-4524-9531-72D63FCADEE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29B6C4CA-182C-4330-9E2C-A8CD0BF7890D}"/>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UPAT District Council No. 7 - Finish Strong">
            <a:extLst>
              <a:ext uri="{FF2B5EF4-FFF2-40B4-BE49-F238E27FC236}">
                <a16:creationId xmlns:a16="http://schemas.microsoft.com/office/drawing/2014/main" id="{1726ADBE-F9D0-486B-BA5F-0ED48D050E84}"/>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6136" y="199233"/>
            <a:ext cx="708462" cy="112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7048</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292</cp:revision>
  <dcterms:created xsi:type="dcterms:W3CDTF">2024-09-19T19:34:13Z</dcterms:created>
  <dcterms:modified xsi:type="dcterms:W3CDTF">2025-07-29T13:22:42Z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