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60767" autoAdjust="0"/>
  </p:normalViewPr>
  <p:slideViewPr>
    <p:cSldViewPr snapToGrid="0" showGuides="1">
      <p:cViewPr varScale="1">
        <p:scale>
          <a:sx n="57" d="100"/>
          <a:sy n="57" d="100"/>
        </p:scale>
        <p:origin x="1674"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PLAY GP’s video - https://www.facebook.com/watch/?v=419019324530038&amp;ref=sharing</a:t>
            </a: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6.pn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8.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61B31447-5C13-4ABD-8925-061DEE1C3A32}"/>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2"/>
            <a:extLst>
              <a:ext uri="{FF2B5EF4-FFF2-40B4-BE49-F238E27FC236}">
                <a16:creationId xmlns:a16="http://schemas.microsoft.com/office/drawing/2014/main" id="{AFD36A86-EAD8-4A7B-A78D-C2152D9B8D73}"/>
              </a:ext>
            </a:extLst>
          </p:cNvPr>
          <p:cNvPicPr>
            <a:picLocks noChangeAspect="1"/>
          </p:cNvPicPr>
          <p:nvPr/>
        </p:nvPicPr>
        <p:blipFill>
          <a:blip r:embed="rId13"/>
          <a:stretch>
            <a:fillRect/>
          </a:stretch>
        </p:blipFill>
        <p:spPr>
          <a:xfrm>
            <a:off x="9270432" y="3588107"/>
            <a:ext cx="2922132" cy="2544037"/>
          </a:xfrm>
          <a:prstGeom prst="rect">
            <a:avLst/>
          </a:prstGeom>
        </p:spPr>
      </p:pic>
      <p:pic>
        <p:nvPicPr>
          <p:cNvPr id="1026" name="Picture 2" descr="IUPAT District Council No. 7 - Finish Strong">
            <a:extLst>
              <a:ext uri="{FF2B5EF4-FFF2-40B4-BE49-F238E27FC236}">
                <a16:creationId xmlns:a16="http://schemas.microsoft.com/office/drawing/2014/main" id="{6D9DBB19-B934-41E3-A1EE-15AF41D2CE8F}"/>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6136" y="199233"/>
            <a:ext cx="708462" cy="112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7024</TotalTime>
  <Words>9027</Words>
  <Application>Microsoft Office PowerPoint</Application>
  <PresentationFormat>Widescreen</PresentationFormat>
  <Paragraphs>573</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283</cp:revision>
  <dcterms:created xsi:type="dcterms:W3CDTF">2024-09-19T19:34:13Z</dcterms:created>
  <dcterms:modified xsi:type="dcterms:W3CDTF">2025-07-17T23:14:41Z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