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72" d="100"/>
          <a:sy n="72" d="100"/>
        </p:scale>
        <p:origin x="342"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230BC6-A594-4F28-9AA2-EC2BC24343DC}"/>
              </a:ext>
            </a:extLst>
          </p:cNvPr>
          <p:cNvPicPr>
            <a:picLocks noChangeAspect="1"/>
          </p:cNvPicPr>
          <p:nvPr/>
        </p:nvPicPr>
        <p:blipFill rotWithShape="1">
          <a:blip r:embed="rId4">
            <a:extLst>
              <a:ext uri="{28A0092B-C50C-407E-A947-70E740481C1C}">
                <a14:useLocalDpi xmlns:a14="http://schemas.microsoft.com/office/drawing/2010/main" val="0"/>
              </a:ext>
            </a:extLst>
          </a:blip>
          <a:srcRect b="11498"/>
          <a:stretch/>
        </p:blipFill>
        <p:spPr>
          <a:xfrm>
            <a:off x="2113386" y="852474"/>
            <a:ext cx="7887740" cy="5065864"/>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05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2" name="Picture 11">
            <a:extLst>
              <a:ext uri="{FF2B5EF4-FFF2-40B4-BE49-F238E27FC236}">
                <a16:creationId xmlns:a16="http://schemas.microsoft.com/office/drawing/2014/main" id="{08632147-1A99-4B79-8388-A64F7DFF127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UPAT DC5">
            <a:extLst>
              <a:ext uri="{FF2B5EF4-FFF2-40B4-BE49-F238E27FC236}">
                <a16:creationId xmlns:a16="http://schemas.microsoft.com/office/drawing/2014/main" id="{BC416284-C73D-4D6F-BDC9-C8F88907E7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4493" y="214685"/>
            <a:ext cx="1160740" cy="11607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7189</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311</cp:revision>
  <dcterms:created xsi:type="dcterms:W3CDTF">2024-09-19T19:34:13Z</dcterms:created>
  <dcterms:modified xsi:type="dcterms:W3CDTF">2025-10-08T21:04:27Z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