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44" autoAdjust="0"/>
    <p:restoredTop sz="96247" autoAdjust="0"/>
  </p:normalViewPr>
  <p:slideViewPr>
    <p:cSldViewPr snapToGrid="0" showGuides="1">
      <p:cViewPr varScale="1">
        <p:scale>
          <a:sx n="111" d="100"/>
          <a:sy n="111" d="100"/>
        </p:scale>
        <p:origin x="528"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https://www.youtube.com/embed/fpR2XCdD_Vo</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857442"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Picture 11">
            <a:extLst>
              <a:ext uri="{FF2B5EF4-FFF2-40B4-BE49-F238E27FC236}">
                <a16:creationId xmlns:a16="http://schemas.microsoft.com/office/drawing/2014/main" id="{4C6A913C-8BED-4126-19DD-192C59CA3454}"/>
              </a:ext>
            </a:extLst>
          </p:cNvPr>
          <p:cNvPicPr>
            <a:picLocks noChangeAspect="1"/>
          </p:cNvPicPr>
          <p:nvPr userDrawn="1"/>
        </p:nvPicPr>
        <p:blipFill rotWithShape="1">
          <a:blip r:embed="rId8">
            <a:clrChange>
              <a:clrFrom>
                <a:srgbClr val="000000"/>
              </a:clrFrom>
              <a:clrTo>
                <a:srgbClr val="000000">
                  <a:alpha val="0"/>
                </a:srgbClr>
              </a:clrTo>
            </a:clrChange>
          </a:blip>
          <a:srcRect t="13588"/>
          <a:stretch/>
        </p:blipFill>
        <p:spPr>
          <a:xfrm>
            <a:off x="9178506" y="6478226"/>
            <a:ext cx="633692" cy="382484"/>
          </a:xfrm>
          <a:prstGeom prst="rect">
            <a:avLst/>
          </a:prstGeom>
        </p:spPr>
      </p:pic>
      <p:pic>
        <p:nvPicPr>
          <p:cNvPr id="13" name="Google Shape;63;p1">
            <a:extLst>
              <a:ext uri="{FF2B5EF4-FFF2-40B4-BE49-F238E27FC236}">
                <a16:creationId xmlns:a16="http://schemas.microsoft.com/office/drawing/2014/main" id="{8374F918-8613-4DA3-BDA6-203A2E5249C6}"/>
              </a:ext>
            </a:extLst>
          </p:cNvPr>
          <p:cNvPicPr preferRelativeResize="0"/>
          <p:nvPr userDrawn="1"/>
        </p:nvPicPr>
        <p:blipFill>
          <a:blip r:embed="rId9">
            <a:alphaModFix/>
          </a:blip>
          <a:stretch>
            <a:fillRect/>
          </a:stretch>
        </p:blipFill>
        <p:spPr>
          <a:xfrm>
            <a:off x="4882548" y="6262776"/>
            <a:ext cx="294678" cy="494639"/>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9.jpe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31.xml"/><Relationship Id="rId7" Type="http://schemas.openxmlformats.org/officeDocument/2006/relationships/image" Target="../media/image53.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2.jpeg"/><Relationship Id="rId11" Type="http://schemas.openxmlformats.org/officeDocument/2006/relationships/image" Target="../media/image56.png"/><Relationship Id="rId5" Type="http://schemas.openxmlformats.org/officeDocument/2006/relationships/image" Target="../media/image51.jpeg"/><Relationship Id="rId10" Type="http://schemas.openxmlformats.org/officeDocument/2006/relationships/image" Target="../media/image55.png"/><Relationship Id="rId4" Type="http://schemas.openxmlformats.org/officeDocument/2006/relationships/image" Target="../media/image50.jpeg"/><Relationship Id="rId9"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61.png"/><Relationship Id="rId4" Type="http://schemas.openxmlformats.org/officeDocument/2006/relationships/hyperlink" Target="https://www.youtube.com/embed/fpR2XCdD_Vo"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7.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8.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69.png"/><Relationship Id="rId4" Type="http://schemas.openxmlformats.org/officeDocument/2006/relationships/image" Target="../media/image60.jp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03 </a:t>
            </a:r>
            <a:r>
              <a:rPr lang="en-CA" dirty="0"/>
              <a:t>Membership Trend</a:t>
            </a:r>
          </a:p>
        </p:txBody>
      </p:sp>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2" name="Picture 1" descr="A graph showing the number of members&#10;&#10;AI-generated content may be incorrect.">
            <a:extLst>
              <a:ext uri="{FF2B5EF4-FFF2-40B4-BE49-F238E27FC236}">
                <a16:creationId xmlns:a16="http://schemas.microsoft.com/office/drawing/2014/main" id="{82DE1083-255A-7342-76EC-3FD40054D29C}"/>
              </a:ext>
            </a:extLst>
          </p:cNvPr>
          <p:cNvPicPr>
            <a:picLocks noChangeAspect="1"/>
          </p:cNvPicPr>
          <p:nvPr/>
        </p:nvPicPr>
        <p:blipFill>
          <a:blip r:embed="rId4">
            <a:extLst>
              <a:ext uri="{28A0092B-C50C-407E-A947-70E740481C1C}">
                <a14:useLocalDpi xmlns:a14="http://schemas.microsoft.com/office/drawing/2010/main" val="0"/>
              </a:ext>
            </a:extLst>
          </a:blip>
          <a:srcRect l="1233" t="1753" r="1317" b="10965"/>
          <a:stretch/>
        </p:blipFill>
        <p:spPr>
          <a:xfrm>
            <a:off x="1821208" y="927469"/>
            <a:ext cx="7635183" cy="4962466"/>
          </a:xfrm>
          <a:prstGeom prst="rect">
            <a:avLst/>
          </a:prstGeom>
        </p:spPr>
      </p:pic>
      <p:pic>
        <p:nvPicPr>
          <p:cNvPr id="6" name="Picture 5">
            <a:extLst>
              <a:ext uri="{FF2B5EF4-FFF2-40B4-BE49-F238E27FC236}">
                <a16:creationId xmlns:a16="http://schemas.microsoft.com/office/drawing/2014/main" id="{5328AF45-D6A4-3CEF-B4B8-780A5B47775F}"/>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079901" y="5861360"/>
            <a:ext cx="7397730" cy="262741"/>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58507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0481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62692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6" y="1810627"/>
            <a:ext cx="2580900" cy="2580900"/>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ogo">
            <a:extLst>
              <a:ext uri="{FF2B5EF4-FFF2-40B4-BE49-F238E27FC236}">
                <a16:creationId xmlns:a16="http://schemas.microsoft.com/office/drawing/2014/main" id="{B17847FA-C677-4B16-EA0C-671BD96A60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6516" y="134117"/>
            <a:ext cx="1374499" cy="13744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4"/>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United People </a:t>
            </a:r>
            <a:r>
              <a:rPr lang="en-CA" dirty="0"/>
              <a:t>Will Never Be Divided!</a:t>
            </a:r>
          </a:p>
        </p:txBody>
      </p:sp>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 name="Picture 3">
            <a:hlinkClick r:id="rId4"/>
            <a:extLst>
              <a:ext uri="{FF2B5EF4-FFF2-40B4-BE49-F238E27FC236}">
                <a16:creationId xmlns:a16="http://schemas.microsoft.com/office/drawing/2014/main" id="{178264CA-356A-46AF-8804-DCB397577001}"/>
              </a:ext>
            </a:extLst>
          </p:cNvPr>
          <p:cNvPicPr>
            <a:picLocks noChangeAspect="1"/>
          </p:cNvPicPr>
          <p:nvPr/>
        </p:nvPicPr>
        <p:blipFill>
          <a:blip r:embed="rId5"/>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B7E7BD61-A24B-4FC8-958C-F7991DDD21E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sp>
        <p:nvSpPr>
          <p:cNvPr id="15" name="TextBox 14">
            <a:extLst>
              <a:ext uri="{FF2B5EF4-FFF2-40B4-BE49-F238E27FC236}">
                <a16:creationId xmlns:a16="http://schemas.microsoft.com/office/drawing/2014/main" id="{510CCE1F-6F64-4364-9645-50FCB56EE912}"/>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3AA7B57-4ED3-4AC9-A45A-7DB197357068}"/>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8F98B02-1F64-4286-95D5-BDF4F999139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FB57A0FB-96A0-4E2A-A902-4FF9666D8B44}"/>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C6196E2B-B715-4266-A334-0885475F9B47}"/>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DBAE9B3F-FA6D-4A70-8BB6-B7F38664D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24" name="Picture 23">
            <a:extLst>
              <a:ext uri="{FF2B5EF4-FFF2-40B4-BE49-F238E27FC236}">
                <a16:creationId xmlns:a16="http://schemas.microsoft.com/office/drawing/2014/main" id="{C90EFABB-45C0-4B6E-AE10-3BC7535B6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26" name="Picture 25">
            <a:extLst>
              <a:ext uri="{FF2B5EF4-FFF2-40B4-BE49-F238E27FC236}">
                <a16:creationId xmlns:a16="http://schemas.microsoft.com/office/drawing/2014/main" id="{4D87C523-FCBF-4FFC-B27B-22E4FBF8F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0" name="Picture 29">
            <a:extLst>
              <a:ext uri="{FF2B5EF4-FFF2-40B4-BE49-F238E27FC236}">
                <a16:creationId xmlns:a16="http://schemas.microsoft.com/office/drawing/2014/main" id="{5896AB76-55F9-4028-8887-A6F2839A93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2" name="TextBox 31">
            <a:extLst>
              <a:ext uri="{FF2B5EF4-FFF2-40B4-BE49-F238E27FC236}">
                <a16:creationId xmlns:a16="http://schemas.microsoft.com/office/drawing/2014/main" id="{A2EA1825-C728-4F64-ACBA-9404337BA1F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0" name="Picture 39">
            <a:extLst>
              <a:ext uri="{FF2B5EF4-FFF2-40B4-BE49-F238E27FC236}">
                <a16:creationId xmlns:a16="http://schemas.microsoft.com/office/drawing/2014/main" id="{42DCACC6-8292-4C1F-BCFC-FF41AFD4AA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9"/>
          <a:srcRect l="5193" t="15786"/>
          <a:stretch/>
        </p:blipFill>
        <p:spPr>
          <a:xfrm>
            <a:off x="6607629" y="3971096"/>
            <a:ext cx="5588935" cy="2386217"/>
          </a:xfrm>
          <a:prstGeom prst="rect">
            <a:avLst/>
          </a:prstGeom>
        </p:spPr>
      </p:pic>
      <p:sp>
        <p:nvSpPr>
          <p:cNvPr id="21" name="Footer Placeholder 1">
            <a:extLst>
              <a:ext uri="{FF2B5EF4-FFF2-40B4-BE49-F238E27FC236}">
                <a16:creationId xmlns:a16="http://schemas.microsoft.com/office/drawing/2014/main" id="{D9E31C1B-8768-4F39-BAB4-EDBCFAD97DC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3" name="TextBox 22">
            <a:extLst>
              <a:ext uri="{FF2B5EF4-FFF2-40B4-BE49-F238E27FC236}">
                <a16:creationId xmlns:a16="http://schemas.microsoft.com/office/drawing/2014/main" id="{0F578FB6-9756-454F-933B-FC90F95E93F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590D72C-3011-4BC6-B84D-255B6BE9C5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
        <p:nvSpPr>
          <p:cNvPr id="14" name="TextBox 13">
            <a:extLst>
              <a:ext uri="{FF2B5EF4-FFF2-40B4-BE49-F238E27FC236}">
                <a16:creationId xmlns:a16="http://schemas.microsoft.com/office/drawing/2014/main" id="{2325EBA9-2E1D-4E6D-807B-31855A025E5A}"/>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5" name="Picture 14">
            <a:extLst>
              <a:ext uri="{FF2B5EF4-FFF2-40B4-BE49-F238E27FC236}">
                <a16:creationId xmlns:a16="http://schemas.microsoft.com/office/drawing/2014/main" id="{294D0FF4-651D-4541-8A72-205A5B3A3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6" name="Picture 15">
            <a:hlinkClick r:id="rId9" action="ppaction://hlinksldjump"/>
            <a:extLst>
              <a:ext uri="{FF2B5EF4-FFF2-40B4-BE49-F238E27FC236}">
                <a16:creationId xmlns:a16="http://schemas.microsoft.com/office/drawing/2014/main" id="{852B9022-D3D0-40C4-8C23-BE80C8DC99B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8699</TotalTime>
  <Words>9166</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United People Will Never Be Divided!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315</cp:revision>
  <dcterms:created xsi:type="dcterms:W3CDTF">2024-09-19T19:34:13Z</dcterms:created>
  <dcterms:modified xsi:type="dcterms:W3CDTF">2026-04-28T14:18:24Z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