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3" r:id="rId32"/>
    <p:sldId id="394" r:id="rId33"/>
    <p:sldId id="395" r:id="rId34"/>
    <p:sldId id="396" r:id="rId35"/>
    <p:sldId id="390" r:id="rId36"/>
    <p:sldId id="391" r:id="rId37"/>
    <p:sldId id="399"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301" autoAdjust="0"/>
    <p:restoredTop sz="74876" autoAdjust="0"/>
  </p:normalViewPr>
  <p:slideViewPr>
    <p:cSldViewPr snapToGrid="0" showGuides="1">
      <p:cViewPr varScale="1">
        <p:scale>
          <a:sx n="65" d="100"/>
          <a:sy n="65" d="100"/>
        </p:scale>
        <p:origin x="66" y="3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8" d="100"/>
          <a:sy n="78" d="100"/>
        </p:scale>
        <p:origin x="14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preview for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interaction between members and the union happens regularly. </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4.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10.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6521</TotalTime>
  <Words>9362</Words>
  <Application>Microsoft Office PowerPoint</Application>
  <PresentationFormat>Widescreen</PresentationFormat>
  <Paragraphs>561</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281</cp:revision>
  <dcterms:created xsi:type="dcterms:W3CDTF">2024-09-19T19:34:13Z</dcterms:created>
  <dcterms:modified xsi:type="dcterms:W3CDTF">2026-01-15T14:09:21Z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