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90" r:id="rId43"/>
    <p:sldId id="391" r:id="rId44"/>
    <p:sldId id="414"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57430" autoAdjust="0"/>
  </p:normalViewPr>
  <p:slideViewPr>
    <p:cSldViewPr snapToGrid="0" showGuides="1">
      <p:cViewPr varScale="1">
        <p:scale>
          <a:sx n="54" d="100"/>
          <a:sy n="54" d="100"/>
        </p:scale>
        <p:origin x="858"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97.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jp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1.xml"/><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8.png"/><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7.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Adhésion</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4" name="Footer Placeholder 1">
            <a:extLst>
              <a:ext uri="{FF2B5EF4-FFF2-40B4-BE49-F238E27FC236}">
                <a16:creationId xmlns:a16="http://schemas.microsoft.com/office/drawing/2014/main" id="{2819BAB9-915B-A7F5-830B-3E527916B57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97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grpSp>
        <p:nvGrpSpPr>
          <p:cNvPr id="2" name="Group 1">
            <a:extLst>
              <a:ext uri="{FF2B5EF4-FFF2-40B4-BE49-F238E27FC236}">
                <a16:creationId xmlns:a16="http://schemas.microsoft.com/office/drawing/2014/main" id="{935C3D72-9657-4188-0FFF-3658D7BC07F0}"/>
              </a:ext>
            </a:extLst>
          </p:cNvPr>
          <p:cNvGrpSpPr/>
          <p:nvPr/>
        </p:nvGrpSpPr>
        <p:grpSpPr>
          <a:xfrm>
            <a:off x="2274193" y="1272016"/>
            <a:ext cx="7853278" cy="4828210"/>
            <a:chOff x="2033410" y="1297271"/>
            <a:chExt cx="7853278" cy="4828210"/>
          </a:xfrm>
        </p:grpSpPr>
        <p:pic>
          <p:nvPicPr>
            <p:cNvPr id="3" name="Picture 2">
              <a:extLst>
                <a:ext uri="{FF2B5EF4-FFF2-40B4-BE49-F238E27FC236}">
                  <a16:creationId xmlns:a16="http://schemas.microsoft.com/office/drawing/2014/main" id="{AECF5EA6-A990-CF8C-C006-5CA1A2AEBA30}"/>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0C0F441B-1E8C-429B-6FE5-1154D95051FD}"/>
                </a:ext>
              </a:extLst>
            </p:cNvPr>
            <p:cNvPicPr>
              <a:picLocks noChangeAspect="1"/>
            </p:cNvPicPr>
            <p:nvPr/>
          </p:nvPicPr>
          <p:blipFill>
            <a:blip r:embed="rId6">
              <a:extLst>
                <a:ext uri="{28A0092B-C50C-407E-A947-70E740481C1C}">
                  <a14:useLocalDpi xmlns:a14="http://schemas.microsoft.com/office/drawing/2010/main" val="0"/>
                </a:ext>
              </a:extLst>
            </a:blip>
            <a:srcRect t="7767" b="11551"/>
            <a:stretch/>
          </p:blipFill>
          <p:spPr>
            <a:xfrm>
              <a:off x="2033410" y="1297271"/>
              <a:ext cx="7784671" cy="4557831"/>
            </a:xfrm>
            <a:prstGeom prst="rect">
              <a:avLst/>
            </a:prstGeom>
          </p:spPr>
        </p:pic>
      </p:grpSp>
      <p:grpSp>
        <p:nvGrpSpPr>
          <p:cNvPr id="6" name="Group 5">
            <a:extLst>
              <a:ext uri="{FF2B5EF4-FFF2-40B4-BE49-F238E27FC236}">
                <a16:creationId xmlns:a16="http://schemas.microsoft.com/office/drawing/2014/main" id="{85718E82-DC5A-CEB4-F675-C2203A8DDBF4}"/>
              </a:ext>
            </a:extLst>
          </p:cNvPr>
          <p:cNvGrpSpPr/>
          <p:nvPr/>
        </p:nvGrpSpPr>
        <p:grpSpPr>
          <a:xfrm>
            <a:off x="2049476" y="897794"/>
            <a:ext cx="7957352" cy="386922"/>
            <a:chOff x="2049476" y="897794"/>
            <a:chExt cx="7957352" cy="386922"/>
          </a:xfrm>
        </p:grpSpPr>
        <p:pic>
          <p:nvPicPr>
            <p:cNvPr id="7" name="Picture 6">
              <a:extLst>
                <a:ext uri="{FF2B5EF4-FFF2-40B4-BE49-F238E27FC236}">
                  <a16:creationId xmlns:a16="http://schemas.microsoft.com/office/drawing/2014/main" id="{AE192C7A-0DD3-2E1D-8D87-6F998CF1E1E3}"/>
                </a:ext>
              </a:extLst>
            </p:cNvPr>
            <p:cNvPicPr>
              <a:picLocks noChangeAspect="1"/>
            </p:cNvPicPr>
            <p:nvPr/>
          </p:nvPicPr>
          <p:blipFill rotWithShape="1">
            <a:blip r:embed="rId7">
              <a:extLst>
                <a:ext uri="{28A0092B-C50C-407E-A947-70E740481C1C}">
                  <a14:useLocalDpi xmlns:a14="http://schemas.microsoft.com/office/drawing/2010/main" val="0"/>
                </a:ext>
              </a:extLst>
            </a:blip>
            <a:srcRect t="1711" b="93342"/>
            <a:stretch/>
          </p:blipFill>
          <p:spPr>
            <a:xfrm>
              <a:off x="2049476" y="897794"/>
              <a:ext cx="7957352" cy="285687"/>
            </a:xfrm>
            <a:prstGeom prst="rect">
              <a:avLst/>
            </a:prstGeom>
          </p:spPr>
        </p:pic>
        <p:sp>
          <p:nvSpPr>
            <p:cNvPr id="14" name="TextBox 13">
              <a:extLst>
                <a:ext uri="{FF2B5EF4-FFF2-40B4-BE49-F238E27FC236}">
                  <a16:creationId xmlns:a16="http://schemas.microsoft.com/office/drawing/2014/main" id="{4D97AC23-B10D-C3AF-6A64-89FAA63427D5}"/>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97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1055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Adhésion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F3E5EF8B-C261-428B-8D3D-3993A51E6E7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4802B7F-C070-47FE-95AC-D416330179B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FB19C17E-939A-4CD2-89A7-AC41A6FACB5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7" name="Footer Placeholder 1">
            <a:extLst>
              <a:ext uri="{FF2B5EF4-FFF2-40B4-BE49-F238E27FC236}">
                <a16:creationId xmlns:a16="http://schemas.microsoft.com/office/drawing/2014/main" id="{2880C085-B296-4E7A-A029-B95CDC4D6E4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C901DBEC-B2E6-4E4F-AF7C-6FC867AD8A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14661</TotalTime>
  <Words>12692</Words>
  <Application>Microsoft Office PowerPoint</Application>
  <PresentationFormat>Widescreen</PresentationFormat>
  <Paragraphs>707</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97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297</cp:revision>
  <dcterms:created xsi:type="dcterms:W3CDTF">2024-09-19T19:34:13Z</dcterms:created>
  <dcterms:modified xsi:type="dcterms:W3CDTF">2026-01-28T16:29:37Z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