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90" r:id="rId43"/>
    <p:sldId id="391" r:id="rId44"/>
    <p:sldId id="407"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4876" autoAdjust="0"/>
  </p:normalViewPr>
  <p:slideViewPr>
    <p:cSldViewPr snapToGrid="0" showGuides="1">
      <p:cViewPr varScale="1">
        <p:scale>
          <a:sx n="75" d="100"/>
          <a:sy n="75" d="100"/>
        </p:scale>
        <p:origin x="1794"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97’s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1.xml"/><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11.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3.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014475B1-6FCA-412F-B004-8E26BB18B4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6CC79B8C-CDDE-42D9-8C1E-8D5BC5E8226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A10692D4-3DDE-486A-B879-0558B288842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CD49A2D-2266-4856-8022-455789296CD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80004C53-BD6F-480E-9E5A-B288A750A9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40AD6D4B-F028-475F-970D-A11E7C45D7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303146E9-7141-4D4D-8FD7-1D1E3F1732B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3" name="Footer Placeholder 1">
            <a:extLst>
              <a:ext uri="{FF2B5EF4-FFF2-40B4-BE49-F238E27FC236}">
                <a16:creationId xmlns:a16="http://schemas.microsoft.com/office/drawing/2014/main" id="{1A6FF8DD-DF63-6B8F-40E1-C06F1C7120DE}"/>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CD58618E-6B5E-4B45-A651-2C93AD85494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97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3" name="Group 2">
            <a:extLst>
              <a:ext uri="{FF2B5EF4-FFF2-40B4-BE49-F238E27FC236}">
                <a16:creationId xmlns:a16="http://schemas.microsoft.com/office/drawing/2014/main" id="{D57FD97F-0DEA-1C3C-DCFE-AF4FF929063C}"/>
              </a:ext>
            </a:extLst>
          </p:cNvPr>
          <p:cNvGrpSpPr/>
          <p:nvPr/>
        </p:nvGrpSpPr>
        <p:grpSpPr>
          <a:xfrm>
            <a:off x="2033410" y="858497"/>
            <a:ext cx="7853278" cy="5266984"/>
            <a:chOff x="2033410" y="858497"/>
            <a:chExt cx="7853278" cy="5266984"/>
          </a:xfrm>
        </p:grpSpPr>
        <p:pic>
          <p:nvPicPr>
            <p:cNvPr id="4" name="Picture 3">
              <a:extLst>
                <a:ext uri="{FF2B5EF4-FFF2-40B4-BE49-F238E27FC236}">
                  <a16:creationId xmlns:a16="http://schemas.microsoft.com/office/drawing/2014/main" id="{D663C121-DEA6-10CB-0824-DA91F6E38BA7}"/>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6" name="Picture 5" descr="A graph showing the number of members&#10;&#10;AI-generated content may be incorrect.">
              <a:extLst>
                <a:ext uri="{FF2B5EF4-FFF2-40B4-BE49-F238E27FC236}">
                  <a16:creationId xmlns:a16="http://schemas.microsoft.com/office/drawing/2014/main" id="{578DE8A3-C17E-0E3B-AE26-ED272F669C11}"/>
                </a:ext>
              </a:extLst>
            </p:cNvPr>
            <p:cNvPicPr>
              <a:picLocks noChangeAspect="1"/>
            </p:cNvPicPr>
            <p:nvPr/>
          </p:nvPicPr>
          <p:blipFill>
            <a:blip r:embed="rId6">
              <a:extLst>
                <a:ext uri="{28A0092B-C50C-407E-A947-70E740481C1C}">
                  <a14:useLocalDpi xmlns:a14="http://schemas.microsoft.com/office/drawing/2010/main" val="0"/>
                </a:ext>
              </a:extLst>
            </a:blip>
            <a:srcRect b="11551"/>
            <a:stretch/>
          </p:blipFill>
          <p:spPr>
            <a:xfrm>
              <a:off x="2033410" y="858497"/>
              <a:ext cx="7784671" cy="4996605"/>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705970" y="2918732"/>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825710" y="1518777"/>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25712" y="1040026"/>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59FB9F0-492D-44E8-B7C3-4491E75A4C4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D23F911-9C48-448E-BB0C-BA1BA40EF6E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44886C8B-1C20-4450-BA7E-86A6C78707E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6531</TotalTime>
  <Words>10848</Words>
  <Application>Microsoft Office PowerPoint</Application>
  <PresentationFormat>Widescreen</PresentationFormat>
  <Paragraphs>648</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Membership</vt:lpstr>
      <vt:lpstr>Percentage of Construction Workers Belonging to Unions in the U.S.</vt:lpstr>
      <vt:lpstr>Key Historical Events in Canada</vt:lpstr>
      <vt:lpstr>Canadian Total Active Members 1984-2024</vt:lpstr>
      <vt:lpstr>District Council 97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277</cp:revision>
  <dcterms:created xsi:type="dcterms:W3CDTF">2024-09-19T19:34:13Z</dcterms:created>
  <dcterms:modified xsi:type="dcterms:W3CDTF">2026-01-28T16:31:59Z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