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93" d="100"/>
          <a:sy n="93" d="100"/>
        </p:scale>
        <p:origin x="1182"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81.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DBE8B1-5CB8-FF33-7509-96FE0539820B}"/>
              </a:ext>
            </a:extLst>
          </p:cNvPr>
          <p:cNvGrpSpPr/>
          <p:nvPr/>
        </p:nvGrpSpPr>
        <p:grpSpPr>
          <a:xfrm>
            <a:off x="1885243" y="948267"/>
            <a:ext cx="7695074" cy="5308618"/>
            <a:chOff x="1885243" y="948267"/>
            <a:chExt cx="7695074" cy="5308618"/>
          </a:xfrm>
        </p:grpSpPr>
        <p:pic>
          <p:nvPicPr>
            <p:cNvPr id="4" name="Picture 3" descr="A line graph showing the number of members&#10;&#10;AI-generated content may be incorrect.">
              <a:extLst>
                <a:ext uri="{FF2B5EF4-FFF2-40B4-BE49-F238E27FC236}">
                  <a16:creationId xmlns:a16="http://schemas.microsoft.com/office/drawing/2014/main" id="{29028306-5F88-974D-E4E8-747BFA237A73}"/>
                </a:ext>
              </a:extLst>
            </p:cNvPr>
            <p:cNvPicPr>
              <a:picLocks noChangeAspect="1"/>
            </p:cNvPicPr>
            <p:nvPr/>
          </p:nvPicPr>
          <p:blipFill>
            <a:blip r:embed="rId4">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12" name="Picture 11">
              <a:extLst>
                <a:ext uri="{FF2B5EF4-FFF2-40B4-BE49-F238E27FC236}">
                  <a16:creationId xmlns:a16="http://schemas.microsoft.com/office/drawing/2014/main" id="{116BDA98-E616-6A9F-4773-74E08F6985C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81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81, 1984-2025</a:t>
            </a:r>
          </a:p>
        </p:txBody>
      </p:sp>
      <p:pic>
        <p:nvPicPr>
          <p:cNvPr id="2" name="Picture 1">
            <a:extLst>
              <a:ext uri="{FF2B5EF4-FFF2-40B4-BE49-F238E27FC236}">
                <a16:creationId xmlns:a16="http://schemas.microsoft.com/office/drawing/2014/main" id="{530E94C7-A7C6-2460-51AB-07377AE13F4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3" name="Footer Placeholder 1">
            <a:extLst>
              <a:ext uri="{FF2B5EF4-FFF2-40B4-BE49-F238E27FC236}">
                <a16:creationId xmlns:a16="http://schemas.microsoft.com/office/drawing/2014/main" id="{DF05A323-B6BA-3332-4D1D-5B28DF8FDE6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112</TotalTime>
  <Words>12190</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81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2026-04-23T16:05:01Z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