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83" d="100"/>
          <a:sy n="83" d="100"/>
        </p:scale>
        <p:origin x="1596"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9.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81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87F407E9-3AEF-3616-E2F8-0AD0E92576A7}"/>
              </a:ext>
            </a:extLst>
          </p:cNvPr>
          <p:cNvGrpSpPr/>
          <p:nvPr/>
        </p:nvGrpSpPr>
        <p:grpSpPr>
          <a:xfrm>
            <a:off x="1885243" y="948267"/>
            <a:ext cx="7695074" cy="5308618"/>
            <a:chOff x="1885243" y="948267"/>
            <a:chExt cx="7695074" cy="5308618"/>
          </a:xfrm>
        </p:grpSpPr>
        <p:pic>
          <p:nvPicPr>
            <p:cNvPr id="3" name="Picture 2" descr="A line graph showing the number of members&#10;&#10;AI-generated content may be incorrect.">
              <a:extLst>
                <a:ext uri="{FF2B5EF4-FFF2-40B4-BE49-F238E27FC236}">
                  <a16:creationId xmlns:a16="http://schemas.microsoft.com/office/drawing/2014/main" id="{19DC3B2D-7808-CCCA-2B47-04CA45E96529}"/>
                </a:ext>
              </a:extLst>
            </p:cNvPr>
            <p:cNvPicPr>
              <a:picLocks noChangeAspect="1"/>
            </p:cNvPicPr>
            <p:nvPr/>
          </p:nvPicPr>
          <p:blipFill>
            <a:blip r:embed="rId5">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4" name="Picture 3">
              <a:extLst>
                <a:ext uri="{FF2B5EF4-FFF2-40B4-BE49-F238E27FC236}">
                  <a16:creationId xmlns:a16="http://schemas.microsoft.com/office/drawing/2014/main" id="{3DCCE182-585B-DD52-1416-7D6F0282765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 name="Picture 3">
            <a:extLst>
              <a:ext uri="{FF2B5EF4-FFF2-40B4-BE49-F238E27FC236}">
                <a16:creationId xmlns:a16="http://schemas.microsoft.com/office/drawing/2014/main" id="{BBBDCEF0-41D6-17C3-6956-775824F1F51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23098" y="103177"/>
            <a:ext cx="1527615" cy="110508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523098" y="103177"/>
            <a:ext cx="1527615" cy="110508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6519</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275</cp:revision>
  <dcterms:created xsi:type="dcterms:W3CDTF">2024-09-19T19:34:13Z</dcterms:created>
  <dcterms:modified xsi:type="dcterms:W3CDTF">2026-04-23T15:59:10Z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