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4035" autoAdjust="0"/>
  </p:normalViewPr>
  <p:slideViewPr>
    <p:cSldViewPr snapToGrid="0">
      <p:cViewPr varScale="1">
        <p:scale>
          <a:sx n="85" d="100"/>
          <a:sy n="85" d="100"/>
        </p:scale>
        <p:origin x="1422"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9086B25-4B33-41B3-BED1-943546417F9A}"/>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1" name="Rectangle 10">
            <a:extLst>
              <a:ext uri="{FF2B5EF4-FFF2-40B4-BE49-F238E27FC236}">
                <a16:creationId xmlns:a16="http://schemas.microsoft.com/office/drawing/2014/main" id="{94EA5E49-BB5A-473D-A1BF-2C760B165A6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5" name="Picture 14">
            <a:extLst>
              <a:ext uri="{FF2B5EF4-FFF2-40B4-BE49-F238E27FC236}">
                <a16:creationId xmlns:a16="http://schemas.microsoft.com/office/drawing/2014/main" id="{C95C63B8-0E35-48BE-8232-7805FAE18211}"/>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3" name="Footer Placeholder 1">
            <a:extLst>
              <a:ext uri="{FF2B5EF4-FFF2-40B4-BE49-F238E27FC236}">
                <a16:creationId xmlns:a16="http://schemas.microsoft.com/office/drawing/2014/main" id="{DF05A323-B6BA-3332-4D1D-5B28DF8FDE6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108</TotalTime>
  <Words>12190</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19</cp:revision>
  <dcterms:created xsi:type="dcterms:W3CDTF">2024-09-19T19:34:13Z</dcterms:created>
  <dcterms:modified xsi:type="dcterms:W3CDTF">2026-02-02T13:41:07Z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