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87" d="100"/>
          <a:sy n="87" d="100"/>
        </p:scale>
        <p:origin x="134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9" name="Picture 8">
            <a:extLst>
              <a:ext uri="{FF2B5EF4-FFF2-40B4-BE49-F238E27FC236}">
                <a16:creationId xmlns:a16="http://schemas.microsoft.com/office/drawing/2014/main" id="{E91E0DFC-4911-45DB-AA08-44EB129D6CBA}"/>
              </a:ext>
            </a:extLst>
          </p:cNvPr>
          <p:cNvPicPr>
            <a:picLocks noChangeAspect="1"/>
          </p:cNvPicPr>
          <p:nvPr/>
        </p:nvPicPr>
        <p:blipFill>
          <a:blip r:embed="rId5"/>
          <a:stretch>
            <a:fillRect/>
          </a:stretch>
        </p:blipFill>
        <p:spPr>
          <a:xfrm>
            <a:off x="2175383" y="933864"/>
            <a:ext cx="7478571" cy="4833890"/>
          </a:xfrm>
          <a:prstGeom prst="rect">
            <a:avLst/>
          </a:prstGeom>
        </p:spPr>
      </p:pic>
      <p:pic>
        <p:nvPicPr>
          <p:cNvPr id="12" name="Picture 11">
            <a:extLst>
              <a:ext uri="{FF2B5EF4-FFF2-40B4-BE49-F238E27FC236}">
                <a16:creationId xmlns:a16="http://schemas.microsoft.com/office/drawing/2014/main" id="{EA8DB29C-4807-4B3B-87EE-8D5F1B2EFBB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3" name="Rectangle 12">
            <a:extLst>
              <a:ext uri="{FF2B5EF4-FFF2-40B4-BE49-F238E27FC236}">
                <a16:creationId xmlns:a16="http://schemas.microsoft.com/office/drawing/2014/main" id="{4EE6635F-EF43-40CB-A6C0-C9F18989FCB3}"/>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2025-08-14T15:28:15Z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